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71" r:id="rId4"/>
    <p:sldId id="259" r:id="rId5"/>
    <p:sldId id="268" r:id="rId6"/>
    <p:sldId id="260" r:id="rId7"/>
    <p:sldId id="270" r:id="rId8"/>
    <p:sldId id="261" r:id="rId9"/>
    <p:sldId id="262" r:id="rId10"/>
    <p:sldId id="263" r:id="rId11"/>
    <p:sldId id="266" r:id="rId12"/>
    <p:sldId id="264" r:id="rId13"/>
    <p:sldId id="265" r:id="rId14"/>
    <p:sldId id="269" r:id="rId15"/>
    <p:sldId id="272" r:id="rId16"/>
    <p:sldId id="26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718" autoAdjust="0"/>
  </p:normalViewPr>
  <p:slideViewPr>
    <p:cSldViewPr snapToGrid="0">
      <p:cViewPr>
        <p:scale>
          <a:sx n="96" d="100"/>
          <a:sy n="96" d="100"/>
        </p:scale>
        <p:origin x="-810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64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09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49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7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1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3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1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61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89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42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DE1D3-8BD0-4EC0-B117-FEAD861608DC}" type="datetimeFigureOut">
              <a:rPr lang="pl-PL" smtClean="0"/>
              <a:pPr/>
              <a:t>2015-05-24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0A6E93-C612-4FE2-8D65-D7515FF1A75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65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63772"/>
            <a:ext cx="12192000" cy="832515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Baskerville Old Face" panose="02020602080505020303" pitchFamily="18" charset="0"/>
              </a:rPr>
              <a:t>Stowarzyszenie Aktywności Sportowej „</a:t>
            </a:r>
            <a:r>
              <a:rPr lang="pl-PL" sz="36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Unia</a:t>
            </a:r>
            <a:r>
              <a:rPr lang="pl-PL" sz="3600" dirty="0" smtClean="0">
                <a:latin typeface="Baskerville Old Face" panose="02020602080505020303" pitchFamily="18" charset="0"/>
              </a:rPr>
              <a:t>”</a:t>
            </a:r>
            <a:endParaRPr lang="pl-PL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815340"/>
            <a:ext cx="4495800" cy="50263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39541" y="5968055"/>
            <a:ext cx="362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2011 - 2015</a:t>
            </a:r>
            <a:endParaRPr lang="pl-PL" sz="3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530840" y="624505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13.05.2015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8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  „UNIA” to zgrany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zespół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6146" name="Picture 2" descr="C:\Users\user\Desktop\UNIA'\mist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147" y="1219200"/>
            <a:ext cx="8875675" cy="5168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latin typeface="Baskerville Old Face" panose="02020602080505020303" pitchFamily="18" charset="0"/>
              </a:rPr>
              <a:t>„Unia” to zespół z klasy </a:t>
            </a:r>
            <a:r>
              <a:rPr lang="pl-PL" sz="48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</a:t>
            </a:r>
            <a:endParaRPr lang="pl-PL" sz="48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2050" name="Picture 2" descr="C:\Users\user\Desktop\UNIA'\champ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692" y="1581726"/>
            <a:ext cx="5848927" cy="495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„Unia” i jej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Partnerzy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1026" name="Picture 2" descr="C:\Users\user\Desktop\UNIA'\traidenis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65" y="3112286"/>
            <a:ext cx="6009107" cy="2687710"/>
          </a:xfrm>
          <a:prstGeom prst="rect">
            <a:avLst/>
          </a:prstGeom>
          <a:noFill/>
        </p:spPr>
      </p:pic>
      <p:pic>
        <p:nvPicPr>
          <p:cNvPr id="1027" name="Picture 3" descr="C:\Users\user\Desktop\UNIA'\zpu_praw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02942"/>
            <a:ext cx="5788180" cy="2386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pl-PL" dirty="0">
                <a:latin typeface="Baskerville Old Face" panose="02020602080505020303" pitchFamily="18" charset="0"/>
              </a:rPr>
              <a:t>„Unia” i jej </a:t>
            </a: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Partnerzy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5" name="Picture 4" descr="C:\Users\user\Desktop\UNIA'\stoll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1" y="2093976"/>
            <a:ext cx="7135939" cy="1712625"/>
          </a:xfrm>
          <a:prstGeom prst="rect">
            <a:avLst/>
          </a:prstGeom>
          <a:noFill/>
        </p:spPr>
      </p:pic>
      <p:pic>
        <p:nvPicPr>
          <p:cNvPr id="6" name="Picture 5" descr="C:\Users\user\Desktop\UNIA'\gso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891" y="3958504"/>
            <a:ext cx="6036412" cy="2234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„Unia” i jej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Partnerzy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609344"/>
            <a:ext cx="3640952" cy="27031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63" y="4720044"/>
            <a:ext cx="6504978" cy="16696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1170560"/>
            <a:ext cx="6303133" cy="2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707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Baskerville Old Face" panose="02020602080505020303" pitchFamily="18" charset="0"/>
              </a:rPr>
              <a:t>„Unia” i jej </a:t>
            </a:r>
            <a:r>
              <a:rPr lang="pl-PL" dirty="0">
                <a:solidFill>
                  <a:srgbClr val="C00000"/>
                </a:solidFill>
                <a:latin typeface="Baskerville Old Face" panose="02020602080505020303" pitchFamily="18" charset="0"/>
              </a:rPr>
              <a:t>Partnerzy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1067077"/>
            <a:ext cx="4334761" cy="5088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9" y="2353416"/>
            <a:ext cx="6381069" cy="20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02996"/>
            <a:ext cx="12192000" cy="106707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Dziękujemy za uwagę </a:t>
            </a:r>
            <a:endParaRPr lang="pl-PL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3074" name="Picture 2" descr="C:\Users\user\Desktop\UNIA'\stowarzysz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975" y="212783"/>
            <a:ext cx="3974687" cy="4788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77922"/>
            <a:ext cx="12192000" cy="9416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 „</a:t>
            </a:r>
            <a:r>
              <a:rPr lang="pl-PL" dirty="0">
                <a:latin typeface="Baskerville Old Face" panose="02020602080505020303" pitchFamily="18" charset="0"/>
              </a:rPr>
              <a:t>Unia</a:t>
            </a:r>
            <a:r>
              <a:rPr lang="pl-PL" dirty="0" smtClean="0">
                <a:latin typeface="Baskerville Old Face" panose="02020602080505020303" pitchFamily="18" charset="0"/>
              </a:rPr>
              <a:t>” to przede wszystkim </a:t>
            </a:r>
            <a:br>
              <a:rPr lang="pl-PL" dirty="0" smtClean="0">
                <a:latin typeface="Baskerville Old Face" panose="02020602080505020303" pitchFamily="18" charset="0"/>
              </a:rPr>
            </a:b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PASJA </a:t>
            </a:r>
            <a:r>
              <a:rPr lang="pl-PL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do piłki nożnej</a:t>
            </a:r>
            <a:r>
              <a:rPr lang="pl-PL" dirty="0" smtClean="0">
                <a:latin typeface="Baskerville Old Face" panose="02020602080505020303" pitchFamily="18" charset="0"/>
              </a:rPr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58" y="2958427"/>
            <a:ext cx="4701866" cy="31223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9" y="2960155"/>
            <a:ext cx="5024703" cy="312060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67470" y="2209275"/>
            <a:ext cx="353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Baskerville Old Face" panose="02020602080505020303" pitchFamily="18" charset="0"/>
              </a:rPr>
              <a:t>Na świeżym powietrzu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607822" y="220927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askerville Old Face" panose="02020602080505020303" pitchFamily="18" charset="0"/>
              </a:rPr>
              <a:t>Hali</a:t>
            </a:r>
            <a:endParaRPr lang="pl-PL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134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„Unia” to </a:t>
            </a:r>
            <a:r>
              <a:rPr kumimoji="0" lang="pl-PL" sz="5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ZUMBA!</a:t>
            </a:r>
            <a:endParaRPr kumimoji="0" lang="pl-PL" sz="54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24" y="0"/>
            <a:ext cx="1216076" cy="18708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0" y="1340716"/>
            <a:ext cx="8841708" cy="51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412"/>
          </a:xfrm>
        </p:spPr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„Unia” to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szczytne CELE!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1026" name="Picture 2" descr="C:\Users\user\Desktop\UNIA'\hola_vs_b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420" y="1268301"/>
            <a:ext cx="3792538" cy="5354171"/>
          </a:xfrm>
          <a:prstGeom prst="rect">
            <a:avLst/>
          </a:prstGeom>
          <a:noFill/>
        </p:spPr>
      </p:pic>
      <p:pic>
        <p:nvPicPr>
          <p:cNvPr id="1027" name="Picture 3" descr="C:\Users\user\Desktop\UNIA'\marcel_surowi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616" y="1260764"/>
            <a:ext cx="3814055" cy="5393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3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0"/>
            <a:ext cx="12192000" cy="1340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„Unia” to </a:t>
            </a:r>
            <a:r>
              <a:rPr kumimoji="0" lang="pl-PL" sz="54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skerville Old Face" panose="02020602080505020303" pitchFamily="18" charset="0"/>
                <a:ea typeface="+mj-ea"/>
                <a:cs typeface="+mj-cs"/>
              </a:rPr>
              <a:t>szczytne CELE!</a:t>
            </a:r>
            <a:endParaRPr kumimoji="0" lang="pl-PL" sz="54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4098" name="Picture 2" descr="C:\Users\user\Desktop\UNIA'\zbio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2895" y="1163296"/>
            <a:ext cx="5106210" cy="4436196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57866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Efekty niesamowicie Nas motywują i zachęcają do dalszych starań!</a:t>
            </a: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3773"/>
            <a:ext cx="12192000" cy="108313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Baskerville Old Face" panose="02020602080505020303" pitchFamily="18" charset="0"/>
              </a:rPr>
              <a:t>„Unia” </a:t>
            </a:r>
            <a:r>
              <a:rPr lang="pl-PL" sz="4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wspiera</a:t>
            </a:r>
            <a:r>
              <a:rPr lang="pl-PL" sz="4400" dirty="0" smtClean="0">
                <a:latin typeface="Baskerville Old Face" panose="02020602080505020303" pitchFamily="18" charset="0"/>
              </a:rPr>
              <a:t> MIESZKAŃCÓW!</a:t>
            </a:r>
            <a:endParaRPr lang="pl-PL" sz="4400" dirty="0"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2050" name="Picture 2" descr="C:\Users\user\Desktop\UNIA'\cz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452" y="1010805"/>
            <a:ext cx="3851748" cy="5445413"/>
          </a:xfrm>
          <a:prstGeom prst="rect">
            <a:avLst/>
          </a:prstGeom>
          <a:noFill/>
        </p:spPr>
      </p:pic>
      <p:pic>
        <p:nvPicPr>
          <p:cNvPr id="2051" name="Picture 3" descr="C:\Users\user\Desktop\UNIA'\rowne_szan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410" y="1246907"/>
            <a:ext cx="5974774" cy="477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9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1128"/>
          </a:xfrm>
        </p:spPr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„Unia” dba o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Naturę!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30" y="1046988"/>
            <a:ext cx="3744870" cy="560149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417923">
            <a:off x="7945346" y="2650837"/>
            <a:ext cx="420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CHRONIMY JERZYKI!</a:t>
            </a:r>
            <a:endParaRPr lang="pl-P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46988"/>
          </a:xfrm>
        </p:spPr>
        <p:txBody>
          <a:bodyPr/>
          <a:lstStyle/>
          <a:p>
            <a:pPr algn="ctr"/>
            <a:r>
              <a:rPr lang="pl-PL" dirty="0" smtClean="0">
                <a:latin typeface="Baskerville Old Face" panose="02020602080505020303" pitchFamily="18" charset="0"/>
              </a:rPr>
              <a:t>„Unia” </a:t>
            </a:r>
            <a:r>
              <a:rPr lang="pl-PL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KSZTAŁTUJE…</a:t>
            </a:r>
            <a:endParaRPr lang="pl-PL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pic>
        <p:nvPicPr>
          <p:cNvPr id="3074" name="Picture 2" descr="C:\Users\user\Desktop\UNIA'\sprztan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031" y="896861"/>
            <a:ext cx="3531482" cy="4990283"/>
          </a:xfrm>
          <a:prstGeom prst="rect">
            <a:avLst/>
          </a:prstGeom>
          <a:noFill/>
        </p:spPr>
      </p:pic>
      <p:pic>
        <p:nvPicPr>
          <p:cNvPr id="3075" name="Picture 3" descr="C:\Users\user\Desktop\UNIA'\sprza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564" y="896862"/>
            <a:ext cx="3545313" cy="50106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-1" y="59074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dirty="0" smtClean="0">
                <a:solidFill>
                  <a:srgbClr val="C00000"/>
                </a:solidFill>
              </a:rPr>
              <a:t>pozytywne cechy charakteru i osobowości poprzez aktywizację społeczności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965" cy="2093976"/>
          </a:xfr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57300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>
                <a:latin typeface="Baskerville Old Face" panose="02020602080505020303" pitchFamily="18" charset="0"/>
              </a:rPr>
              <a:t>    „Unia” </a:t>
            </a:r>
            <a:r>
              <a:rPr lang="pl-PL" sz="48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PROMUJE</a:t>
            </a:r>
            <a:r>
              <a:rPr lang="pl-PL" sz="48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!</a:t>
            </a:r>
          </a:p>
        </p:txBody>
      </p:sp>
      <p:pic>
        <p:nvPicPr>
          <p:cNvPr id="5122" name="Picture 2" descr="C:\Users\user\Desktop\UNIA'\zdrowy_sty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936" y="1246909"/>
            <a:ext cx="7373010" cy="530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498</TotalTime>
  <Words>129</Words>
  <Application>Microsoft Office PowerPoint</Application>
  <PresentationFormat>Niestandardowy</PresentationFormat>
  <Paragraphs>23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Drewniana czcionka</vt:lpstr>
      <vt:lpstr>Prezentacja programu PowerPoint</vt:lpstr>
      <vt:lpstr> „Unia” to przede wszystkim  PASJA do piłki nożnej: </vt:lpstr>
      <vt:lpstr>Prezentacja programu PowerPoint</vt:lpstr>
      <vt:lpstr>„Unia” to szczytne CELE!</vt:lpstr>
      <vt:lpstr>Prezentacja programu PowerPoint</vt:lpstr>
      <vt:lpstr>„Unia” wspiera MIESZKAŃCÓW!</vt:lpstr>
      <vt:lpstr>„Unia” dba o Naturę!</vt:lpstr>
      <vt:lpstr>„Unia” KSZTAŁTUJE…</vt:lpstr>
      <vt:lpstr>    „Unia” PROMUJE!</vt:lpstr>
      <vt:lpstr>  „UNIA” to zgrany zespół</vt:lpstr>
      <vt:lpstr>„Unia” to zespół z klasy A</vt:lpstr>
      <vt:lpstr>„Unia” i jej Partnerzy</vt:lpstr>
      <vt:lpstr>„Unia” i jej Partnerzy</vt:lpstr>
      <vt:lpstr>„Unia” i jej Partnerzy</vt:lpstr>
      <vt:lpstr>„Unia” i jej Partnerzy</vt:lpstr>
      <vt:lpstr>Dziękujemy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</dc:creator>
  <cp:lastModifiedBy>Lenovo</cp:lastModifiedBy>
  <cp:revision>43</cp:revision>
  <dcterms:created xsi:type="dcterms:W3CDTF">2015-04-30T11:24:17Z</dcterms:created>
  <dcterms:modified xsi:type="dcterms:W3CDTF">2015-05-24T08:12:24Z</dcterms:modified>
</cp:coreProperties>
</file>