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5" r:id="rId4"/>
    <p:sldId id="261" r:id="rId5"/>
    <p:sldId id="258" r:id="rId6"/>
    <p:sldId id="262" r:id="rId7"/>
    <p:sldId id="259" r:id="rId8"/>
    <p:sldId id="263" r:id="rId9"/>
    <p:sldId id="270" r:id="rId10"/>
    <p:sldId id="271" r:id="rId11"/>
    <p:sldId id="264" r:id="rId12"/>
    <p:sldId id="260" r:id="rId13"/>
    <p:sldId id="265" r:id="rId14"/>
    <p:sldId id="286" r:id="rId15"/>
    <p:sldId id="266" r:id="rId16"/>
    <p:sldId id="267" r:id="rId17"/>
    <p:sldId id="268" r:id="rId18"/>
    <p:sldId id="285" r:id="rId19"/>
    <p:sldId id="280" r:id="rId20"/>
    <p:sldId id="288" r:id="rId21"/>
    <p:sldId id="289" r:id="rId22"/>
    <p:sldId id="290" r:id="rId23"/>
    <p:sldId id="279" r:id="rId24"/>
    <p:sldId id="272" r:id="rId25"/>
    <p:sldId id="273" r:id="rId26"/>
    <p:sldId id="274" r:id="rId27"/>
  </p:sldIdLst>
  <p:sldSz cx="9144000" cy="6858000" type="screen4x3"/>
  <p:notesSz cx="6884988" cy="100187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754" autoAdjust="0"/>
  </p:normalViewPr>
  <p:slideViewPr>
    <p:cSldViewPr>
      <p:cViewPr>
        <p:scale>
          <a:sx n="81" d="100"/>
          <a:sy n="81" d="100"/>
        </p:scale>
        <p:origin x="-214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3495" cy="500937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9902" y="1"/>
            <a:ext cx="2983495" cy="500937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16EF6482-4765-4765-BBA0-844099C84EA1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516037"/>
            <a:ext cx="2983495" cy="500937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9902" y="9516037"/>
            <a:ext cx="2983495" cy="500937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EFF2FB9C-64D2-4C53-A73A-F93242A017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48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3495" cy="500937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9902" y="1"/>
            <a:ext cx="2983495" cy="500937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ADE4AB7A-3353-4C3B-8FED-3E384FEE22DE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499" y="4758892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516037"/>
            <a:ext cx="2983495" cy="500937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9902" y="9516037"/>
            <a:ext cx="2983495" cy="500937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6CBEE7E2-CE1A-4E36-9702-59E25B4492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84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5881"/>
            <a:r>
              <a:rPr lang="pl-PL" dirty="0" smtClean="0"/>
              <a:t>, co przyłożyło się na </a:t>
            </a:r>
            <a:br>
              <a:rPr lang="pl-PL" dirty="0" smtClean="0"/>
            </a:br>
            <a:r>
              <a:rPr lang="pl-PL" dirty="0" smtClean="0"/>
              <a:t>4 miejsce w klasyfikacji szkół </a:t>
            </a:r>
            <a:r>
              <a:rPr lang="pl-PL" dirty="0" err="1" smtClean="0"/>
              <a:t>ponadgimnazjlnych</a:t>
            </a:r>
            <a:r>
              <a:rPr lang="pl-PL" dirty="0" smtClean="0"/>
              <a:t> w województwie warmińsko-mazurskim SZS.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</a:t>
            </a:r>
            <a:r>
              <a:rPr lang="pl-PL" baseline="0" dirty="0" smtClean="0"/>
              <a:t> ramach działania UKS stworzyliśmy Akademię Koszykówki, której jestem pomysłodawcą i twórcą wraz z kolegą Pawłem </a:t>
            </a:r>
            <a:r>
              <a:rPr lang="pl-PL" baseline="0" dirty="0" err="1" smtClean="0"/>
              <a:t>Maksimowiczem</a:t>
            </a:r>
            <a:r>
              <a:rPr lang="pl-PL" baseline="0" dirty="0" smtClean="0"/>
              <a:t>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To jest projekt dzięki, któremu wszystko się zaczęło. On zainspirował nas do</a:t>
            </a:r>
            <a:r>
              <a:rPr lang="pl-PL" baseline="0" dirty="0" smtClean="0"/>
              <a:t> utworzenie klubu i rozpoczęcia pozyskiwania środków na działanie klubu.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E7E2-CE1A-4E36-9702-59E25B449200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60F2300-3661-4FBF-B57E-3AC4868203FD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8ADCF35-CFF0-4D75-B562-BBDAE813631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8" name="Obraz 17" descr="logo.png"/>
          <p:cNvPicPr>
            <a:picLocks noChangeAspect="1"/>
          </p:cNvPicPr>
          <p:nvPr userDrawn="1"/>
        </p:nvPicPr>
        <p:blipFill>
          <a:blip r:embed="rId2" cstate="print"/>
          <a:srcRect b="40317"/>
          <a:stretch>
            <a:fillRect/>
          </a:stretch>
        </p:blipFill>
        <p:spPr>
          <a:xfrm>
            <a:off x="6402262" y="548680"/>
            <a:ext cx="2562226" cy="432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2300-3661-4FBF-B57E-3AC4868203FD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CF35-CFF0-4D75-B562-BBDAE81363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2300-3661-4FBF-B57E-3AC4868203FD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CF35-CFF0-4D75-B562-BBDAE81363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2300-3661-4FBF-B57E-3AC4868203FD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CF35-CFF0-4D75-B562-BBDAE81363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2300-3661-4FBF-B57E-3AC4868203FD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CF35-CFF0-4D75-B562-BBDAE81363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2300-3661-4FBF-B57E-3AC4868203FD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CF35-CFF0-4D75-B562-BBDAE81363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0F2300-3661-4FBF-B57E-3AC4868203FD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ADCF35-CFF0-4D75-B562-BBDAE813631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60F2300-3661-4FBF-B57E-3AC4868203FD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8ADCF35-CFF0-4D75-B562-BBDAE81363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2300-3661-4FBF-B57E-3AC4868203FD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CF35-CFF0-4D75-B562-BBDAE81363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2300-3661-4FBF-B57E-3AC4868203FD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CF35-CFF0-4D75-B562-BBDAE81363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2300-3661-4FBF-B57E-3AC4868203FD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CF35-CFF0-4D75-B562-BBDAE81363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0F2300-3661-4FBF-B57E-3AC4868203FD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8ADCF35-CFF0-4D75-B562-BBDAE813631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20" name="Obraz 19" descr="logo.png"/>
          <p:cNvPicPr>
            <a:picLocks noChangeAspect="1"/>
          </p:cNvPicPr>
          <p:nvPr userDrawn="1"/>
        </p:nvPicPr>
        <p:blipFill>
          <a:blip r:embed="rId13" cstate="print"/>
          <a:srcRect b="40317"/>
          <a:stretch>
            <a:fillRect/>
          </a:stretch>
        </p:blipFill>
        <p:spPr>
          <a:xfrm>
            <a:off x="6516216" y="5663"/>
            <a:ext cx="1512168" cy="254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096" y="2174999"/>
            <a:ext cx="8915400" cy="1470025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Uczniowski Klub Sportowy „MORS”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064" y="3980656"/>
            <a:ext cx="4953000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Kościuszki 29.</a:t>
            </a:r>
          </a:p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19-400 Olecko</a:t>
            </a:r>
          </a:p>
          <a:p>
            <a:pPr algn="ctr"/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www.sport.olecko.pl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kontakt@sport.olecko.pl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pozyskaliśmy?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Zbudowaliśmy bazę sprzętową na zajęcia pozalekcyjne.</a:t>
            </a:r>
          </a:p>
          <a:p>
            <a:r>
              <a:rPr lang="pl-PL" dirty="0" smtClean="0"/>
              <a:t>Mieliśmy możliwości prowadzenia zajęć pozalekcyjnych z różnych dyscyplin.</a:t>
            </a:r>
          </a:p>
          <a:p>
            <a:r>
              <a:rPr lang="pl-PL" dirty="0" smtClean="0"/>
              <a:t>Dał on możliwość konfrontacji naszym zawodnikom na wielu arenach sportowych.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/>
          <a:lstStyle/>
          <a:p>
            <a:r>
              <a:rPr lang="pl-PL" b="1" dirty="0" smtClean="0"/>
              <a:t>AKADEMIA KOSZYKÓWKI</a:t>
            </a:r>
            <a:endParaRPr lang="pl-PL" b="1" dirty="0"/>
          </a:p>
        </p:txBody>
      </p:sp>
      <p:pic>
        <p:nvPicPr>
          <p:cNvPr id="6" name="Obraz 5" descr="logo-kosz-uks-g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4860032" cy="1849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96" y="48999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Cele i założenia zadania </a:t>
            </a:r>
            <a:br>
              <a:rPr lang="pl-PL" b="1" dirty="0" smtClean="0"/>
            </a:br>
            <a:r>
              <a:rPr lang="pl-PL" b="1" dirty="0" smtClean="0"/>
              <a:t>„AKADEMIA KOSZYKÓWKI”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"Zaszczepienie" w dzieciach miłości do sportu i potrzeby aktywnego spędzania czasu wolnego od najmłodszych lat życia.</a:t>
            </a:r>
          </a:p>
          <a:p>
            <a:r>
              <a:rPr lang="pl-PL" dirty="0" smtClean="0"/>
              <a:t>Stworzenie warunków do rozwijania zainteresowań i uzdolnień sportowych dzieci.</a:t>
            </a:r>
          </a:p>
          <a:p>
            <a:r>
              <a:rPr lang="pl-PL" dirty="0" smtClean="0"/>
              <a:t>Podniesienie umiejętności psychomotorycznych.</a:t>
            </a:r>
          </a:p>
          <a:p>
            <a:r>
              <a:rPr lang="pl-PL" dirty="0" smtClean="0"/>
              <a:t>Nauka współzawodnictwa w życiu i na boisku, jak również współpracy z partnerami na parkiecie w trakcie zabaw, gier i ćwiczeń.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96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Cele i założenia zadania </a:t>
            </a:r>
            <a:br>
              <a:rPr lang="pl-PL" b="1" dirty="0" smtClean="0"/>
            </a:br>
            <a:r>
              <a:rPr lang="pl-PL" b="1" dirty="0" smtClean="0"/>
              <a:t>„AKADEMIA KOSZYKÓWKI”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0152"/>
            <a:ext cx="8712968" cy="4325112"/>
          </a:xfrm>
        </p:spPr>
        <p:txBody>
          <a:bodyPr>
            <a:noAutofit/>
          </a:bodyPr>
          <a:lstStyle/>
          <a:p>
            <a:r>
              <a:rPr lang="pl-PL" dirty="0" smtClean="0"/>
              <a:t>Zapewnienie wspaniałej zabawy w gronie rówieśników i okazji do zdrowego, i bezpiecznego spożytkowania nadmiernej energii.</a:t>
            </a:r>
          </a:p>
          <a:p>
            <a:r>
              <a:rPr lang="pl-PL" dirty="0" smtClean="0"/>
              <a:t>Szkolenie poprzez zabawę dzieci w wieku przedszkolnym i wczesnoszkolnym w zakresie koszykówki pod okiem profesjonalistów z wykorzystaniem form aktywizujących "małych" koszykarzy.</a:t>
            </a:r>
          </a:p>
          <a:p>
            <a:r>
              <a:rPr lang="pl-PL" dirty="0" smtClean="0"/>
              <a:t>Zapewnienie profesjonalnych warunków treningowych, sali, sprzętu sportowego dostosowanego do wieku i możliwości dzieci. Udział w turniejach, sparingach, meczach.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5436096" y="4221088"/>
            <a:ext cx="3528392" cy="1143000"/>
          </a:xfrm>
        </p:spPr>
        <p:txBody>
          <a:bodyPr>
            <a:normAutofit/>
          </a:bodyPr>
          <a:lstStyle/>
          <a:p>
            <a:r>
              <a:rPr lang="pl-PL" sz="5400" b="1" dirty="0"/>
              <a:t>Zabawa</a:t>
            </a:r>
          </a:p>
        </p:txBody>
      </p:sp>
      <p:sp>
        <p:nvSpPr>
          <p:cNvPr id="10" name="Tytuł 6"/>
          <p:cNvSpPr txBox="1">
            <a:spLocks/>
          </p:cNvSpPr>
          <p:nvPr/>
        </p:nvSpPr>
        <p:spPr>
          <a:xfrm>
            <a:off x="3995936" y="4725144"/>
            <a:ext cx="5688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FFC000"/>
                </a:solidFill>
              </a:rPr>
              <a:t>świetna atmosfera</a:t>
            </a:r>
          </a:p>
        </p:txBody>
      </p:sp>
      <p:pic>
        <p:nvPicPr>
          <p:cNvPr id="6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038598" cy="2685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ymbol zastępczy zawartości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038598" cy="2685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4038598" cy="2685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913845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2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2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panujące w Akademii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/>
              <a:t>	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Szansa dla każdego</a:t>
            </a:r>
          </a:p>
          <a:p>
            <a:r>
              <a:rPr lang="pl-PL" dirty="0" smtClean="0"/>
              <a:t>U nas każdy zawodnik dostaje szansę treningu </a:t>
            </a:r>
            <a:br>
              <a:rPr lang="pl-PL" dirty="0" smtClean="0"/>
            </a:br>
            <a:r>
              <a:rPr lang="pl-PL" dirty="0" smtClean="0"/>
              <a:t>i gry. Nie można z góry zakładać, że ktoś nie predyspozycji do uprawiania danej dyscypliny sportu, a ktoś tak. Na naszych oczach "brzydkie kaczątka" przemieniały się w rasowych koszykarzy. Każdy może być dobry, jeżeli tylko będzie chciał i da mu się szansę. </a:t>
            </a:r>
          </a:p>
          <a:p>
            <a:r>
              <a:rPr lang="pl-PL" dirty="0" smtClean="0"/>
              <a:t>Dlatego u nas nie ma zawodników siedzących na ławce, każdy trenuje i gra.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Zasady panujące w Akademii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/>
              <a:t>	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to przyjemność</a:t>
            </a:r>
          </a:p>
          <a:p>
            <a:r>
              <a:rPr lang="pl-PL" dirty="0" smtClean="0"/>
              <a:t>Dla nas sport to przede wszystkim przyjemność, zabawa i chcemy, by tak też go postrzegali nasi młodzi adepci. Bardzo ciężko jest utrzymać ciało w dobrej kondycji, gdy zakłada się, że sport to uciążliwa konieczność. Pokazujemy dzieciom, że owocna współpraca podczas gry, wspólne pokonywanie własnych słabości i zdobywanie nowych umiejętności dają bardzo dużo satysfakcji i pozytywnej energii. Na parkiecie często poznaje się kumpli na całe życie.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Zasady panujące w Akademii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4300" b="1" dirty="0" smtClean="0"/>
              <a:t>Nasze atuty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 selekcji dzieci - Treningi dla wszystkich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Wspaniała atmosfera na treningach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Uśmiechy na twarzach dzieci, to jest dla nas najważniejsze!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Wykwalifikowana kadra trenerska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Profesjonalny system szkoleniowy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Udział w turniejach sportowych i meczach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Nowoczesny sprzęt treningowy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Sprzęt sportowy dostosowany do wieku dzieci</a:t>
            </a:r>
          </a:p>
          <a:p>
            <a:pPr algn="ctr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51520" y="1844824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 nas nie ma </a:t>
            </a:r>
            <a:b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nie potrafię nie umiem,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u nas jest uda mi się.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/>
          <a:lstStyle/>
          <a:p>
            <a:r>
              <a:rPr lang="pl-PL" b="1" dirty="0" smtClean="0"/>
              <a:t>AKADEMIA KOSZYKÓWKI</a:t>
            </a:r>
            <a:br>
              <a:rPr lang="pl-PL" b="1" dirty="0" smtClean="0"/>
            </a:br>
            <a:r>
              <a:rPr lang="pl-PL" b="1" dirty="0" smtClean="0"/>
              <a:t>ORGANIZUJE</a:t>
            </a:r>
            <a:endParaRPr lang="pl-PL" b="1" dirty="0"/>
          </a:p>
        </p:txBody>
      </p:sp>
      <p:pic>
        <p:nvPicPr>
          <p:cNvPr id="6" name="Obraz 5" descr="logo-kosz-uks-g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4860032" cy="1849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Skąd się wzięła nazwa klubu?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Nazwa klubu nie oznacza wcale osób lubiących kąpiele w zimnej wodze, a raczej od zwierzaka oraz od przezwiska nauczyciela wychowania fizycznego w I Licem Ogólnokształcącego im. Jana Kochanowskiego w Olecku.</a:t>
            </a:r>
          </a:p>
        </p:txBody>
      </p:sp>
      <p:pic>
        <p:nvPicPr>
          <p:cNvPr id="4" name="Obraz 3" descr="logo_przezroczys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09120"/>
            <a:ext cx="1715269" cy="1840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95536" y="4077072"/>
            <a:ext cx="3168352" cy="1143000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/>
              <a:t>M</a:t>
            </a:r>
            <a:r>
              <a:rPr lang="pl-PL" sz="6600" b="1" dirty="0" smtClean="0"/>
              <a:t>ecze</a:t>
            </a:r>
            <a:endParaRPr lang="pl-PL" sz="6600" b="1" dirty="0"/>
          </a:p>
        </p:txBody>
      </p:sp>
      <p:sp>
        <p:nvSpPr>
          <p:cNvPr id="10" name="Tytuł 6"/>
          <p:cNvSpPr txBox="1">
            <a:spLocks/>
          </p:cNvSpPr>
          <p:nvPr/>
        </p:nvSpPr>
        <p:spPr>
          <a:xfrm>
            <a:off x="-2217440" y="5166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>
                <a:solidFill>
                  <a:srgbClr val="FFC000"/>
                </a:solidFill>
              </a:rPr>
              <a:t>rywalizacja </a:t>
            </a:r>
          </a:p>
          <a:p>
            <a:r>
              <a:rPr lang="pl-PL" sz="3200" b="1" dirty="0" smtClean="0">
                <a:solidFill>
                  <a:srgbClr val="FFC000"/>
                </a:solidFill>
              </a:rPr>
              <a:t>kreatywność </a:t>
            </a:r>
          </a:p>
          <a:p>
            <a:r>
              <a:rPr lang="pl-PL" sz="3200" b="1" dirty="0" smtClean="0">
                <a:solidFill>
                  <a:srgbClr val="FFC000"/>
                </a:solidFill>
              </a:rPr>
              <a:t>zespół</a:t>
            </a:r>
            <a:endParaRPr lang="pl-PL" sz="3200" b="1" dirty="0">
              <a:solidFill>
                <a:srgbClr val="FFC000"/>
              </a:solidFill>
            </a:endParaRPr>
          </a:p>
        </p:txBody>
      </p:sp>
      <p:pic>
        <p:nvPicPr>
          <p:cNvPr id="4100" name="Picture 4" descr="http://lo.olecko.pl/images/phocagallery/sport/16-04-2013/img_0289.jpg"/>
          <p:cNvPicPr>
            <a:picLocks noChangeAspect="1" noChangeArrowheads="1"/>
          </p:cNvPicPr>
          <p:nvPr/>
        </p:nvPicPr>
        <p:blipFill>
          <a:blip r:embed="rId2" cstate="print"/>
          <a:srcRect t="12217" b="30825"/>
          <a:stretch>
            <a:fillRect/>
          </a:stretch>
        </p:blipFill>
        <p:spPr bwMode="auto">
          <a:xfrm>
            <a:off x="323528" y="836712"/>
            <a:ext cx="741682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http://lo.olecko.pl/images/phocagallery/sport/12-12-2012/dsc01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370671"/>
            <a:ext cx="3456384" cy="2298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0609834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4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491880" y="4221088"/>
            <a:ext cx="64087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Koszykarskie </a:t>
            </a:r>
            <a:br>
              <a:rPr lang="pl-PL" sz="4800" b="1" dirty="0" smtClean="0"/>
            </a:br>
            <a:r>
              <a:rPr lang="pl-PL" sz="4800" b="1" dirty="0" smtClean="0"/>
              <a:t>ABC</a:t>
            </a:r>
            <a:endParaRPr lang="pl-PL" sz="4800" b="1" dirty="0"/>
          </a:p>
        </p:txBody>
      </p:sp>
      <p:sp>
        <p:nvSpPr>
          <p:cNvPr id="10" name="Tytuł 6"/>
          <p:cNvSpPr txBox="1">
            <a:spLocks/>
          </p:cNvSpPr>
          <p:nvPr/>
        </p:nvSpPr>
        <p:spPr>
          <a:xfrm>
            <a:off x="2627784" y="49411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>
                <a:solidFill>
                  <a:srgbClr val="FFC000"/>
                </a:solidFill>
              </a:rPr>
              <a:t>panowanie nad piłką</a:t>
            </a:r>
            <a:endParaRPr lang="pl-PL" sz="3200" b="1" dirty="0">
              <a:solidFill>
                <a:srgbClr val="FFC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51354"/>
            <a:ext cx="4038598" cy="2685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4038598" cy="2685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4038598" cy="2685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9619401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8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8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79512" y="4293096"/>
            <a:ext cx="6840760" cy="1143000"/>
          </a:xfrm>
        </p:spPr>
        <p:txBody>
          <a:bodyPr>
            <a:noAutofit/>
          </a:bodyPr>
          <a:lstStyle/>
          <a:p>
            <a:pPr algn="l"/>
            <a:r>
              <a:rPr lang="pl-PL" sz="5400" b="1" dirty="0" smtClean="0"/>
              <a:t>Turnieje koszykówki</a:t>
            </a:r>
            <a:endParaRPr lang="pl-PL" sz="54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038597" cy="2685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ytuł 6"/>
          <p:cNvSpPr txBox="1">
            <a:spLocks/>
          </p:cNvSpPr>
          <p:nvPr/>
        </p:nvSpPr>
        <p:spPr>
          <a:xfrm>
            <a:off x="-1584176" y="5085184"/>
            <a:ext cx="9900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>
                <a:solidFill>
                  <a:srgbClr val="FFC000"/>
                </a:solidFill>
              </a:rPr>
              <a:t>drużyna </a:t>
            </a:r>
          </a:p>
          <a:p>
            <a:r>
              <a:rPr lang="pl-PL" sz="3200" b="1" dirty="0" smtClean="0">
                <a:solidFill>
                  <a:srgbClr val="FFC000"/>
                </a:solidFill>
              </a:rPr>
              <a:t>smak zwycięstwa i porażki</a:t>
            </a:r>
            <a:endParaRPr lang="pl-PL" sz="3200" b="1" dirty="0">
              <a:solidFill>
                <a:srgbClr val="FFC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038597" cy="2685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8869821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e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5534025"/>
            <a:ext cx="1905000" cy="132397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57200" y="2204864"/>
            <a:ext cx="8458200" cy="1470025"/>
          </a:xfrm>
        </p:spPr>
        <p:txBody>
          <a:bodyPr/>
          <a:lstStyle/>
          <a:p>
            <a:r>
              <a:rPr lang="pl-PL" dirty="0" smtClean="0"/>
              <a:t>Projekt współfinansowany </a:t>
            </a:r>
            <a:br>
              <a:rPr lang="pl-PL" dirty="0" smtClean="0"/>
            </a:br>
            <a:r>
              <a:rPr lang="pl-PL" dirty="0" smtClean="0"/>
              <a:t>przez UM Olecko 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0" y="4340696"/>
            <a:ext cx="7740352" cy="17526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Koszykówka dla dzieci - atrakcyjne formy zajęć rekreacyjno-sportowych dla dzieci </a:t>
            </a:r>
            <a:br>
              <a:rPr lang="pl-PL" b="1" dirty="0" smtClean="0"/>
            </a:br>
            <a:r>
              <a:rPr lang="pl-PL" b="1" dirty="0" smtClean="0"/>
              <a:t>w wieku przedszkolnym </a:t>
            </a:r>
            <a:br>
              <a:rPr lang="pl-PL" b="1" dirty="0" smtClean="0"/>
            </a:br>
            <a:r>
              <a:rPr lang="pl-PL" b="1" dirty="0" smtClean="0"/>
              <a:t>oraz klas I – III szkół podstawowych.</a:t>
            </a:r>
            <a:endParaRPr lang="pl-PL" dirty="0" smtClean="0"/>
          </a:p>
          <a:p>
            <a:pPr algn="ctr"/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681353"/>
            <a:ext cx="1115491" cy="98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4221088"/>
            <a:ext cx="1081431" cy="12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Jaki jest cel projektu?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5112"/>
          </a:xfrm>
        </p:spPr>
        <p:txBody>
          <a:bodyPr>
            <a:normAutofit/>
          </a:bodyPr>
          <a:lstStyle/>
          <a:p>
            <a:r>
              <a:rPr lang="pl-PL" dirty="0" smtClean="0"/>
              <a:t>Celem głównym zadania jest </a:t>
            </a:r>
            <a:r>
              <a:rPr lang="pl-PL" b="1" dirty="0" smtClean="0"/>
              <a:t>upowszechnianie</a:t>
            </a:r>
            <a:r>
              <a:rPr lang="pl-PL" dirty="0" smtClean="0"/>
              <a:t> wśród społeczności </a:t>
            </a:r>
            <a:r>
              <a:rPr lang="pl-PL" b="1" dirty="0" smtClean="0"/>
              <a:t>aktywnego trybu życia</a:t>
            </a:r>
            <a:r>
              <a:rPr lang="pl-PL" dirty="0" smtClean="0"/>
              <a:t> oraz promocja wartości, które niesie za sobą </a:t>
            </a:r>
            <a:r>
              <a:rPr lang="pl-PL" b="1" dirty="0" smtClean="0"/>
              <a:t>sport</a:t>
            </a:r>
            <a:r>
              <a:rPr lang="pl-PL" dirty="0" smtClean="0"/>
              <a:t> oraz aktywizacja wśród dzieci pozytywnych postaw społecznych, ograniczając zachowania o charakterze patologicznym.</a:t>
            </a:r>
          </a:p>
        </p:txBody>
      </p:sp>
      <p:pic>
        <p:nvPicPr>
          <p:cNvPr id="4" name="Obraz 3" descr="le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5534025"/>
            <a:ext cx="1905000" cy="13239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681353"/>
            <a:ext cx="1115491" cy="98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4221088"/>
            <a:ext cx="1081431" cy="12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az 6" descr="logo_przezroczys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900951"/>
            <a:ext cx="1715269" cy="1840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Co osiągniemy po zakończeniu projektu?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325112"/>
          </a:xfrm>
        </p:spPr>
        <p:txBody>
          <a:bodyPr/>
          <a:lstStyle/>
          <a:p>
            <a:r>
              <a:rPr lang="pl-PL" dirty="0" smtClean="0"/>
              <a:t>Rezultatem będzie </a:t>
            </a:r>
            <a:r>
              <a:rPr lang="pl-PL" b="1" dirty="0" smtClean="0"/>
              <a:t>podniesienie poziomu sprawności ruchowej </a:t>
            </a:r>
            <a:r>
              <a:rPr lang="pl-PL" dirty="0" smtClean="0"/>
              <a:t>i wiedzy teoretycznej na temat uprawiania dyscypliny sportowej jaką jest koszykówka oraz </a:t>
            </a:r>
            <a:br>
              <a:rPr lang="pl-PL" dirty="0" smtClean="0"/>
            </a:br>
            <a:r>
              <a:rPr lang="pl-PL" dirty="0" smtClean="0"/>
              <a:t>Alternatywna formy spędzania </a:t>
            </a:r>
            <a:r>
              <a:rPr lang="pl-PL" b="1" dirty="0" smtClean="0"/>
              <a:t>czasu wolnego </a:t>
            </a:r>
            <a:r>
              <a:rPr lang="pl-PL" dirty="0" smtClean="0"/>
              <a:t>przeciwdziałająca wszelakim patologiom.</a:t>
            </a:r>
            <a:endParaRPr lang="pl-PL" dirty="0"/>
          </a:p>
        </p:txBody>
      </p:sp>
      <p:pic>
        <p:nvPicPr>
          <p:cNvPr id="5" name="Obraz 4" descr="le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5534025"/>
            <a:ext cx="1905000" cy="13239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681353"/>
            <a:ext cx="1115491" cy="98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4221088"/>
            <a:ext cx="1081431" cy="12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az 7" descr="logo_przezroczys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900951"/>
            <a:ext cx="1715269" cy="1840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Jaki jest budżet projektu?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Całkowity budżet projektu to </a:t>
            </a:r>
            <a:r>
              <a:rPr lang="pl-PL" b="1" dirty="0" smtClean="0"/>
              <a:t>6649,90 zł</a:t>
            </a:r>
          </a:p>
          <a:p>
            <a:r>
              <a:rPr lang="pl-PL" dirty="0" smtClean="0"/>
              <a:t>Kwota jaką pozyskaliśmy to </a:t>
            </a:r>
            <a:r>
              <a:rPr lang="pl-PL" b="1" dirty="0" smtClean="0"/>
              <a:t>5000,00 zł</a:t>
            </a:r>
            <a:endParaRPr lang="pl-PL" b="1" dirty="0"/>
          </a:p>
        </p:txBody>
      </p:sp>
      <p:pic>
        <p:nvPicPr>
          <p:cNvPr id="4" name="Obraz 3" descr="logo_przezroczys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900951"/>
            <a:ext cx="1715269" cy="1840417"/>
          </a:xfrm>
          <a:prstGeom prst="rect">
            <a:avLst/>
          </a:prstGeom>
        </p:spPr>
      </p:pic>
      <p:pic>
        <p:nvPicPr>
          <p:cNvPr id="5" name="Obraz 4" descr="le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5534025"/>
            <a:ext cx="1905000" cy="13239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681353"/>
            <a:ext cx="1115491" cy="98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4221088"/>
            <a:ext cx="1081431" cy="12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Kiedy powstała nasza organizacja?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Pomysłodawcami założenia klubu byli nauczyciele wychowania fizycznego </a:t>
            </a:r>
            <a:br>
              <a:rPr lang="pl-PL" dirty="0" smtClean="0"/>
            </a:br>
            <a:r>
              <a:rPr lang="pl-PL" dirty="0" smtClean="0"/>
              <a:t>I Liceum Ogólnokształcącego </a:t>
            </a:r>
            <a:br>
              <a:rPr lang="pl-PL" dirty="0" smtClean="0"/>
            </a:br>
            <a:r>
              <a:rPr lang="pl-PL" dirty="0" smtClean="0"/>
              <a:t>im. Jana Kochanowskiego w Olecku </a:t>
            </a:r>
            <a:br>
              <a:rPr lang="pl-PL" dirty="0" smtClean="0"/>
            </a:br>
            <a:r>
              <a:rPr lang="pl-PL" b="1" dirty="0" smtClean="0"/>
              <a:t>Robert Smyk i Marcin Putra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Działamy od </a:t>
            </a:r>
            <a:r>
              <a:rPr lang="pl-PL" b="1" dirty="0" smtClean="0"/>
              <a:t>26 kwietnia 2013 roku</a:t>
            </a:r>
            <a:r>
              <a:rPr lang="pl-PL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Idea powstania klubu.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Idea powstania UKS Mors Olecko przy I Liceum Ogólnokształcącym im. Jana Kochanowskiego wzięła się z chęci wdrożenia standardów pracy </a:t>
            </a:r>
            <a:br>
              <a:rPr lang="pl-PL" dirty="0" smtClean="0"/>
            </a:br>
            <a:r>
              <a:rPr lang="pl-PL" dirty="0" smtClean="0"/>
              <a:t>z dziećmi i młodzieżą od najmłodszych lat. </a:t>
            </a:r>
          </a:p>
          <a:p>
            <a:endParaRPr lang="pl-PL" dirty="0" smtClean="0"/>
          </a:p>
          <a:p>
            <a:r>
              <a:rPr lang="pl-PL" dirty="0" smtClean="0"/>
              <a:t>Druga przyczyna to szkolenie oraz wychowanie </a:t>
            </a:r>
            <a:br>
              <a:rPr lang="pl-PL" dirty="0" smtClean="0"/>
            </a:br>
            <a:r>
              <a:rPr lang="pl-PL" dirty="0" smtClean="0"/>
              <a:t>rekreacyjno-sportowe.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Jakie są cele statutowe naszej organizacji?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l-PL" sz="2200" b="1" dirty="0" smtClean="0"/>
              <a:t>Celem </a:t>
            </a:r>
            <a:r>
              <a:rPr lang="pl-PL" sz="2200" b="1" dirty="0"/>
              <a:t>Klubu jest wspieranie i upowszechnianie kultury fizycznej </a:t>
            </a:r>
            <a:r>
              <a:rPr lang="pl-PL" sz="2200" b="1" dirty="0" smtClean="0"/>
              <a:t>poprzez:</a:t>
            </a:r>
          </a:p>
          <a:p>
            <a:pPr>
              <a:buNone/>
            </a:pPr>
            <a:endParaRPr lang="pl-PL" sz="2200" dirty="0"/>
          </a:p>
          <a:p>
            <a:r>
              <a:rPr lang="pl-PL" sz="2200" dirty="0"/>
              <a:t>Planowanie i organizowanie pozalekcyjnego życia </a:t>
            </a:r>
            <a:r>
              <a:rPr lang="pl-PL" sz="2200" dirty="0" smtClean="0"/>
              <a:t>sportowego </a:t>
            </a:r>
            <a:r>
              <a:rPr lang="pl-PL" sz="2200" dirty="0"/>
              <a:t>uczniów w oparciu </a:t>
            </a:r>
            <a:r>
              <a:rPr lang="pl-PL" sz="2200" dirty="0" smtClean="0"/>
              <a:t>o </a:t>
            </a:r>
            <a:r>
              <a:rPr lang="pl-PL" sz="2200" dirty="0"/>
              <a:t>możliwości obiektowe i </a:t>
            </a:r>
            <a:r>
              <a:rPr lang="pl-PL" sz="2200" dirty="0" smtClean="0"/>
              <a:t>sprzętowe oraz </a:t>
            </a:r>
            <a:br>
              <a:rPr lang="pl-PL" sz="2200" dirty="0" smtClean="0"/>
            </a:br>
            <a:r>
              <a:rPr lang="pl-PL" sz="2200" dirty="0" smtClean="0"/>
              <a:t>o </a:t>
            </a:r>
            <a:r>
              <a:rPr lang="pl-PL" sz="2200" dirty="0"/>
              <a:t>pomoc organizacyjną i materialną rodziców i sympatyków Klubu.</a:t>
            </a:r>
          </a:p>
          <a:p>
            <a:r>
              <a:rPr lang="pl-PL" sz="2200" dirty="0"/>
              <a:t>Angażowanie wszystkich uczniów do różnorodnych form aktywności ruchowej, gier i zabaw dostosowanych do </a:t>
            </a:r>
            <a:r>
              <a:rPr lang="pl-PL" sz="2200" dirty="0" smtClean="0"/>
              <a:t>wieku</a:t>
            </a:r>
            <a:r>
              <a:rPr lang="pl-PL" sz="2200" dirty="0"/>
              <a:t>, stopnia sprawności i zainteresowań sportowych.</a:t>
            </a:r>
          </a:p>
          <a:p>
            <a:r>
              <a:rPr lang="pl-PL" sz="2200" dirty="0"/>
              <a:t>Uczestniczenie w imprezach sportowych organizowanych na obszarze działania samorządu terytorialnego i poza nim</a:t>
            </a:r>
            <a:r>
              <a:rPr lang="pl-PL" sz="2200" dirty="0" smtClean="0"/>
              <a:t>.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Jakie są cele statutowe naszej organizacji?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b="1" dirty="0" smtClean="0"/>
              <a:t>Celem </a:t>
            </a:r>
            <a:r>
              <a:rPr lang="pl-PL" b="1" dirty="0"/>
              <a:t>Klubu jest wspieranie i upowszechnianie kultury fizycznej </a:t>
            </a:r>
            <a:r>
              <a:rPr lang="pl-PL" b="1" dirty="0" smtClean="0"/>
              <a:t>poprzez:</a:t>
            </a:r>
          </a:p>
          <a:p>
            <a:pPr>
              <a:buNone/>
            </a:pPr>
            <a:endParaRPr lang="pl-PL" dirty="0"/>
          </a:p>
          <a:p>
            <a:r>
              <a:rPr lang="pl-PL" dirty="0" smtClean="0"/>
              <a:t>Organizowanie </a:t>
            </a:r>
            <a:r>
              <a:rPr lang="pl-PL" dirty="0"/>
              <a:t>zajęć sportowych dla </a:t>
            </a:r>
            <a:r>
              <a:rPr lang="pl-PL" dirty="0" smtClean="0"/>
              <a:t>dzieci i młodzieży </a:t>
            </a:r>
            <a:r>
              <a:rPr lang="pl-PL" dirty="0"/>
              <a:t>w celu </a:t>
            </a:r>
            <a:r>
              <a:rPr lang="pl-PL" dirty="0" smtClean="0"/>
              <a:t>wszechstronnego </a:t>
            </a:r>
            <a:r>
              <a:rPr lang="pl-PL" dirty="0" err="1" smtClean="0"/>
              <a:t>rozwoju</a:t>
            </a:r>
            <a:r>
              <a:rPr lang="pl-PL" dirty="0" smtClean="0"/>
              <a:t> </a:t>
            </a:r>
            <a:r>
              <a:rPr lang="pl-PL" dirty="0"/>
              <a:t>ich sprawności fizycznej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umysłowej.</a:t>
            </a:r>
          </a:p>
          <a:p>
            <a:r>
              <a:rPr lang="pl-PL" dirty="0"/>
              <a:t>Organizowanie działalności sportowej ze szczególnym uwzględnieniem funkcji zdrowotnych.</a:t>
            </a:r>
          </a:p>
          <a:p>
            <a:r>
              <a:rPr lang="pl-PL" dirty="0"/>
              <a:t>Organizowanie uczniom wszystkich klas różnorodnych form współzawodnictwa sportowego.</a:t>
            </a:r>
          </a:p>
          <a:p>
            <a:r>
              <a:rPr lang="pl-PL" dirty="0"/>
              <a:t>Kształtowanie pozytywnych cech charakteru i osobowości poprzez uczestnictwo w realizacji zadań sportowych Klubu.</a:t>
            </a:r>
          </a:p>
          <a:p>
            <a:r>
              <a:rPr lang="pl-PL" dirty="0"/>
              <a:t>Organizowanie zajęć i zawodów sportowych z uwzględnieniem uczniów klas o profilu sportowym.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Do kogo skierowana jest działalność klubu?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Członkami </a:t>
            </a:r>
            <a:r>
              <a:rPr lang="pl-PL" dirty="0" smtClean="0"/>
              <a:t>klubu, uczestnicy zajęć </a:t>
            </a:r>
            <a:r>
              <a:rPr lang="pl-PL" dirty="0"/>
              <a:t>mogą być </a:t>
            </a:r>
            <a:r>
              <a:rPr lang="pl-PL" dirty="0" smtClean="0"/>
              <a:t>dzieci, uczniowie, </a:t>
            </a:r>
            <a:r>
              <a:rPr lang="pl-PL" dirty="0"/>
              <a:t>rodzice i nauczyciele, którzy złoża pisemną </a:t>
            </a:r>
            <a:r>
              <a:rPr lang="pl-PL" dirty="0" smtClean="0"/>
              <a:t>deklarację.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Małoletni poniżej 16 lat mogą być członkami Klubu za zgodą ich </a:t>
            </a:r>
            <a:r>
              <a:rPr lang="pl-PL" dirty="0" smtClean="0"/>
              <a:t>przedstawicieli </a:t>
            </a:r>
            <a:r>
              <a:rPr lang="pl-PL" dirty="0"/>
              <a:t>ustawowych.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Jakie podejmujemy działania?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Prowadzenie zajęć pozalekcyjnych dla dzieci i młodzieży z dyscyplin:</a:t>
            </a:r>
          </a:p>
          <a:p>
            <a:pPr lvl="1"/>
            <a:r>
              <a:rPr lang="pl-PL" dirty="0" smtClean="0"/>
              <a:t>BOKS</a:t>
            </a:r>
          </a:p>
          <a:p>
            <a:pPr lvl="1"/>
            <a:r>
              <a:rPr lang="pl-PL" dirty="0" smtClean="0"/>
              <a:t>KOSZYKÓWKA</a:t>
            </a:r>
          </a:p>
          <a:p>
            <a:pPr lvl="1"/>
            <a:r>
              <a:rPr lang="pl-PL" dirty="0" smtClean="0"/>
              <a:t>PIŁKA SIATKOWA</a:t>
            </a:r>
          </a:p>
          <a:p>
            <a:r>
              <a:rPr lang="pl-PL" dirty="0" smtClean="0"/>
              <a:t>Organizacja wolnego czasu podczas ferii/wakacji</a:t>
            </a:r>
          </a:p>
          <a:p>
            <a:pPr lvl="1"/>
            <a:r>
              <a:rPr lang="pl-PL" dirty="0" smtClean="0"/>
              <a:t>PÓŁKOLONIE</a:t>
            </a:r>
          </a:p>
          <a:p>
            <a:pPr lvl="1"/>
            <a:r>
              <a:rPr lang="pl-PL" dirty="0" smtClean="0"/>
              <a:t>OBOZY WAKACYJNE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57200" y="2204864"/>
            <a:ext cx="8458200" cy="1470025"/>
          </a:xfrm>
        </p:spPr>
        <p:txBody>
          <a:bodyPr/>
          <a:lstStyle/>
          <a:p>
            <a:r>
              <a:rPr lang="pl-PL" dirty="0" smtClean="0"/>
              <a:t>Projekt „Równi na starcie”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338936" cy="1752600"/>
          </a:xfrm>
        </p:spPr>
        <p:txBody>
          <a:bodyPr/>
          <a:lstStyle/>
          <a:p>
            <a:r>
              <a:rPr lang="pl-PL" dirty="0" smtClean="0"/>
              <a:t>Projekt realizowany przez</a:t>
            </a:r>
            <a:br>
              <a:rPr lang="pl-PL" dirty="0" smtClean="0"/>
            </a:br>
            <a:r>
              <a:rPr lang="pl-PL" dirty="0" smtClean="0"/>
              <a:t>I Liceum Ogólnokształcące </a:t>
            </a:r>
            <a:br>
              <a:rPr lang="pl-PL" dirty="0" smtClean="0"/>
            </a:br>
            <a:r>
              <a:rPr lang="pl-PL" dirty="0" smtClean="0"/>
              <a:t>im. Jana Kochanowskiego w Olecku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195</TotalTime>
  <Words>629</Words>
  <Application>Microsoft Office PowerPoint</Application>
  <PresentationFormat>Pokaz na ekranie (4:3)</PresentationFormat>
  <Paragraphs>122</Paragraphs>
  <Slides>26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Wielkomiejski</vt:lpstr>
      <vt:lpstr>Uczniowski Klub Sportowy „MORS”</vt:lpstr>
      <vt:lpstr>Skąd się wzięła nazwa klubu?</vt:lpstr>
      <vt:lpstr>Kiedy powstała nasza organizacja?</vt:lpstr>
      <vt:lpstr>Idea powstania klubu.</vt:lpstr>
      <vt:lpstr>Jakie są cele statutowe naszej organizacji?</vt:lpstr>
      <vt:lpstr>Jakie są cele statutowe naszej organizacji?</vt:lpstr>
      <vt:lpstr>Do kogo skierowana jest działalność klubu?</vt:lpstr>
      <vt:lpstr>Jakie podejmujemy działania?</vt:lpstr>
      <vt:lpstr>Projekt „Równi na starcie”</vt:lpstr>
      <vt:lpstr>Co pozyskaliśmy?</vt:lpstr>
      <vt:lpstr>AKADEMIA KOSZYKÓWKI</vt:lpstr>
      <vt:lpstr>Cele i założenia zadania  „AKADEMIA KOSZYKÓWKI”</vt:lpstr>
      <vt:lpstr>Cele i założenia zadania  „AKADEMIA KOSZYKÓWKI”</vt:lpstr>
      <vt:lpstr>Zabawa</vt:lpstr>
      <vt:lpstr>Zasady panujące w Akademii</vt:lpstr>
      <vt:lpstr>Zasady panujące w Akademii</vt:lpstr>
      <vt:lpstr>Zasady panujące w Akademii</vt:lpstr>
      <vt:lpstr>Prezentacja programu PowerPoint</vt:lpstr>
      <vt:lpstr>AKADEMIA KOSZYKÓWKI ORGANIZUJE</vt:lpstr>
      <vt:lpstr>Mecze</vt:lpstr>
      <vt:lpstr>Koszykarskie  ABC</vt:lpstr>
      <vt:lpstr>Turnieje koszykówki</vt:lpstr>
      <vt:lpstr>Projekt współfinansowany  przez UM Olecko </vt:lpstr>
      <vt:lpstr>Jaki jest cel projektu?</vt:lpstr>
      <vt:lpstr>Co osiągniemy po zakończeniu projektu?</vt:lpstr>
      <vt:lpstr>Jaki jest budżet projektu?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Uczniowski Klub Sportowy „MORS”</dc:title>
  <dc:creator>Belfer</dc:creator>
  <cp:lastModifiedBy>Lenovo</cp:lastModifiedBy>
  <cp:revision>29</cp:revision>
  <dcterms:created xsi:type="dcterms:W3CDTF">2015-05-13T05:09:20Z</dcterms:created>
  <dcterms:modified xsi:type="dcterms:W3CDTF">2015-05-24T08:13:29Z</dcterms:modified>
</cp:coreProperties>
</file>