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9" r:id="rId3"/>
    <p:sldId id="260" r:id="rId4"/>
    <p:sldId id="261" r:id="rId5"/>
    <p:sldId id="262" r:id="rId6"/>
    <p:sldId id="266" r:id="rId7"/>
    <p:sldId id="257" r:id="rId8"/>
    <p:sldId id="267" r:id="rId9"/>
    <p:sldId id="263" r:id="rId10"/>
    <p:sldId id="264" r:id="rId11"/>
    <p:sldId id="265" r:id="rId12"/>
    <p:sldId id="273" r:id="rId13"/>
    <p:sldId id="268" r:id="rId14"/>
    <p:sldId id="269" r:id="rId15"/>
    <p:sldId id="270" r:id="rId16"/>
    <p:sldId id="271" r:id="rId17"/>
    <p:sldId id="258" r:id="rId18"/>
    <p:sldId id="272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99" d="100"/>
          <a:sy n="99" d="100"/>
        </p:scale>
        <p:origin x="-924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4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531C6-D7A9-49CF-B8F2-C5CD61B5BFBE}" type="datetimeFigureOut">
              <a:rPr lang="pl-PL" smtClean="0"/>
              <a:t>2015-05-11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51434-0F23-474C-BA98-BE0CE3A792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5872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51434-0F23-474C-BA98-BE0CE3A792AF}" type="slidenum">
              <a:rPr lang="pl-PL" smtClean="0"/>
              <a:t>17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4E333-6C1E-4CBE-84A9-F0088D89B267}" type="datetimeFigureOut">
              <a:rPr lang="pl-PL" smtClean="0"/>
              <a:pPr/>
              <a:t>2015-05-11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AB34F-A0FE-44F0-882F-E4A15098119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4E333-6C1E-4CBE-84A9-F0088D89B267}" type="datetimeFigureOut">
              <a:rPr lang="pl-PL" smtClean="0"/>
              <a:pPr/>
              <a:t>2015-05-11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AB34F-A0FE-44F0-882F-E4A15098119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4E333-6C1E-4CBE-84A9-F0088D89B267}" type="datetimeFigureOut">
              <a:rPr lang="pl-PL" smtClean="0"/>
              <a:pPr/>
              <a:t>2015-05-11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AB34F-A0FE-44F0-882F-E4A15098119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4E333-6C1E-4CBE-84A9-F0088D89B267}" type="datetimeFigureOut">
              <a:rPr lang="pl-PL" smtClean="0"/>
              <a:pPr/>
              <a:t>2015-05-11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AB34F-A0FE-44F0-882F-E4A15098119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4E333-6C1E-4CBE-84A9-F0088D89B267}" type="datetimeFigureOut">
              <a:rPr lang="pl-PL" smtClean="0"/>
              <a:pPr/>
              <a:t>2015-05-11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AB34F-A0FE-44F0-882F-E4A15098119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4E333-6C1E-4CBE-84A9-F0088D89B267}" type="datetimeFigureOut">
              <a:rPr lang="pl-PL" smtClean="0"/>
              <a:pPr/>
              <a:t>2015-05-11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AB34F-A0FE-44F0-882F-E4A15098119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4E333-6C1E-4CBE-84A9-F0088D89B267}" type="datetimeFigureOut">
              <a:rPr lang="pl-PL" smtClean="0"/>
              <a:pPr/>
              <a:t>2015-05-11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AB34F-A0FE-44F0-882F-E4A15098119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4E333-6C1E-4CBE-84A9-F0088D89B267}" type="datetimeFigureOut">
              <a:rPr lang="pl-PL" smtClean="0"/>
              <a:pPr/>
              <a:t>2015-05-11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AB34F-A0FE-44F0-882F-E4A15098119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4E333-6C1E-4CBE-84A9-F0088D89B267}" type="datetimeFigureOut">
              <a:rPr lang="pl-PL" smtClean="0"/>
              <a:pPr/>
              <a:t>2015-05-11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AB34F-A0FE-44F0-882F-E4A15098119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4E333-6C1E-4CBE-84A9-F0088D89B267}" type="datetimeFigureOut">
              <a:rPr lang="pl-PL" smtClean="0"/>
              <a:pPr/>
              <a:t>2015-05-11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AB34F-A0FE-44F0-882F-E4A15098119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4E333-6C1E-4CBE-84A9-F0088D89B267}" type="datetimeFigureOut">
              <a:rPr lang="pl-PL" smtClean="0"/>
              <a:pPr/>
              <a:t>2015-05-11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AB34F-A0FE-44F0-882F-E4A15098119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4E333-6C1E-4CBE-84A9-F0088D89B267}" type="datetimeFigureOut">
              <a:rPr lang="pl-PL" smtClean="0"/>
              <a:pPr/>
              <a:t>2015-05-11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AB34F-A0FE-44F0-882F-E4A15098119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3140968"/>
            <a:ext cx="7772400" cy="2334121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Klub Sportowy Perła Olecka </a:t>
            </a:r>
            <a:br>
              <a:rPr lang="pl-PL" b="1" dirty="0" smtClean="0"/>
            </a:br>
            <a:r>
              <a:rPr lang="pl-PL" b="1" dirty="0" smtClean="0"/>
              <a:t>z siedzibą w Olecku </a:t>
            </a:r>
            <a:br>
              <a:rPr lang="pl-PL" b="1" dirty="0" smtClean="0"/>
            </a:br>
            <a:r>
              <a:rPr lang="pl-PL" b="1" dirty="0" smtClean="0"/>
              <a:t>przy ul. </a:t>
            </a:r>
            <a:r>
              <a:rPr lang="pl-PL" b="1" dirty="0" err="1" smtClean="0"/>
              <a:t>Gołdpaskiej</a:t>
            </a:r>
            <a:r>
              <a:rPr lang="pl-PL" b="1" dirty="0" smtClean="0"/>
              <a:t> 18B/25</a:t>
            </a:r>
            <a:br>
              <a:rPr lang="pl-PL" b="1" dirty="0" smtClean="0"/>
            </a:br>
            <a:r>
              <a:rPr lang="pl-PL" b="1" dirty="0" smtClean="0"/>
              <a:t>NIP 8471613798</a:t>
            </a:r>
            <a:endParaRPr lang="pl-PL" b="1" dirty="0"/>
          </a:p>
        </p:txBody>
      </p:sp>
      <p:pic>
        <p:nvPicPr>
          <p:cNvPr id="5" name="Obraz 4" descr="nowy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332656"/>
            <a:ext cx="5158824" cy="298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DSCF16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3654000"/>
            <a:ext cx="4272000" cy="3204000"/>
          </a:xfrm>
          <a:prstGeom prst="rect">
            <a:avLst/>
          </a:prstGeom>
        </p:spPr>
      </p:pic>
      <p:pic>
        <p:nvPicPr>
          <p:cNvPr id="6" name="Obraz 5" descr="SAM_25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548680"/>
            <a:ext cx="5136000" cy="3852000"/>
          </a:xfrm>
          <a:prstGeom prst="rect">
            <a:avLst/>
          </a:prstGeom>
        </p:spPr>
      </p:pic>
      <p:pic>
        <p:nvPicPr>
          <p:cNvPr id="2" name="Obraz 1" descr="nowy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9202" y="5274000"/>
            <a:ext cx="2734798" cy="1584000"/>
          </a:xfrm>
          <a:prstGeom prst="rect">
            <a:avLst/>
          </a:prstGeom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23528" y="260648"/>
            <a:ext cx="856895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Członkowie Naszego Klubu są utytułowanymi zawodnikami MMA i BJJ zarówno w walkach amatorskich jak i zawodowych.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Ponadto, już w chwili obecnej wielokrotnie zdobyliśmy puchary drużynowe zawodów o randze ogólnopolskiej. </a:t>
            </a:r>
            <a:endParaRPr kumimoji="0" lang="pl-PL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az 4" descr="11156807_1578456975777219_510502442_n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1772816"/>
            <a:ext cx="2835000" cy="37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nowy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9202" y="5274000"/>
            <a:ext cx="2734798" cy="1584000"/>
          </a:xfrm>
          <a:prstGeom prst="rect">
            <a:avLst/>
          </a:prstGeom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67544" y="260648"/>
            <a:ext cx="820891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l-PL" sz="2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Do szczególnych osiągnięć sekcji siatkarskiej seniorek należy zdobycie w 2014 roku Mistrzostwa Województwa Warmińsko Mazurskiego LZS.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l-PL" sz="2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Dodatkowo wiele pierwszych miejsc w turniejach amatorskich piłki siatkowej. </a:t>
            </a:r>
            <a:endParaRPr lang="pl-PL" sz="28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az 3" descr="zdj (477).jpg"/>
          <p:cNvPicPr>
            <a:picLocks noChangeAspect="1"/>
          </p:cNvPicPr>
          <p:nvPr/>
        </p:nvPicPr>
        <p:blipFill>
          <a:blip r:embed="rId3" cstate="print"/>
          <a:srcRect l="31100" t="38450" r="27950" b="17450"/>
          <a:stretch>
            <a:fillRect/>
          </a:stretch>
        </p:blipFill>
        <p:spPr>
          <a:xfrm>
            <a:off x="971600" y="2708920"/>
            <a:ext cx="4457136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b="1" dirty="0" smtClean="0"/>
              <a:t>Szczególny nacisk kładziemy na zajęcia z najmłodszymi. Praca z nimi jest dla nas wszystkich wielkim wyzwaniem. Naszym celem jest stworzenie silnych timów, których trzon będą zapewniać najmłodsi jej wychowankowie. Mając na uwadze ten fakt pragniemy, by udział młodych ludzi w imprezach sportowych miał wpływ na kształtowanie pozytywnych postaw duchowych i moralnych. Chcemy również, aby dzieci mogły poprzez sport kształtować swoją sprawność fizyczną, a dzięki rywalizacji sportowej w duchu walki fair play nawiązywać nowe przyjaźnie. </a:t>
            </a:r>
            <a:endParaRPr lang="pl-PL" sz="2800" b="1" dirty="0"/>
          </a:p>
        </p:txBody>
      </p:sp>
      <p:pic>
        <p:nvPicPr>
          <p:cNvPr id="4" name="Symbol zastępczy zawartości 3" descr="nowy1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08981" y="5013176"/>
            <a:ext cx="2735019" cy="1583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20150321_12255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628800"/>
            <a:ext cx="6720000" cy="50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Nasi najmłodsi członkowie również poprzez ciężką pracę są już znanymi w regionie zawodnikami.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4" name="Obraz 3" descr="nowy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9202" y="5274000"/>
            <a:ext cx="2734798" cy="158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herb_600dpi_jpg_rgb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03648" cy="1679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az 3" descr="nowy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9202" y="5274000"/>
            <a:ext cx="2734798" cy="1584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          </a:t>
            </a:r>
            <a:r>
              <a:rPr lang="pl-PL" b="1" dirty="0" smtClean="0">
                <a:solidFill>
                  <a:srgbClr val="00B050"/>
                </a:solidFill>
              </a:rPr>
              <a:t>W 2015 roku przy wsparciu Gminy Olecko, możemy zrealizować zadania w zakresie upowszechniania kultury fizycznej. Od kwietnia br. prowadzimy zajęcia pod tytułem</a:t>
            </a:r>
            <a:r>
              <a:rPr lang="pl-PL" dirty="0" smtClean="0"/>
              <a:t>  </a:t>
            </a:r>
            <a:br>
              <a:rPr lang="pl-PL" dirty="0" smtClean="0"/>
            </a:br>
            <a:r>
              <a:rPr lang="pl-PL" b="1" dirty="0" smtClean="0"/>
              <a:t>„ Z podwórka na matę"</a:t>
            </a:r>
            <a:r>
              <a:rPr lang="pl-PL" b="1" dirty="0" smtClean="0">
                <a:solidFill>
                  <a:srgbClr val="FFFF00"/>
                </a:solidFill>
              </a:rPr>
              <a:t> </a:t>
            </a:r>
            <a:r>
              <a:rPr lang="pl-PL" b="1" dirty="0" smtClean="0">
                <a:solidFill>
                  <a:srgbClr val="00B050"/>
                </a:solidFill>
              </a:rPr>
              <a:t>dla dzieci od 13 roku życia, młodzieży i dorosłych. Od września Nasz Klub ma realizować drugi projekt dla dzieci klas I-III </a:t>
            </a:r>
            <a:r>
              <a:rPr lang="pl-PL" b="1" dirty="0" smtClean="0"/>
              <a:t>"Siatkówka szansą dzieci z Olecka".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plakat młodzi.jpg"/>
          <p:cNvPicPr>
            <a:picLocks noChangeAspect="1"/>
          </p:cNvPicPr>
          <p:nvPr/>
        </p:nvPicPr>
        <p:blipFill>
          <a:blip r:embed="rId2" cstate="print"/>
          <a:srcRect b="12201"/>
          <a:stretch>
            <a:fillRect/>
          </a:stretch>
        </p:blipFill>
        <p:spPr>
          <a:xfrm>
            <a:off x="4427984" y="548680"/>
            <a:ext cx="4321106" cy="5364000"/>
          </a:xfrm>
          <a:prstGeom prst="rect">
            <a:avLst/>
          </a:prstGeom>
        </p:spPr>
      </p:pic>
      <p:pic>
        <p:nvPicPr>
          <p:cNvPr id="4" name="Symbol zastępczy zawartości 3" descr="nowy1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408981" y="5013176"/>
            <a:ext cx="2735019" cy="1583651"/>
          </a:xfrm>
          <a:prstGeom prst="rect">
            <a:avLst/>
          </a:prstGeom>
        </p:spPr>
      </p:pic>
      <p:pic>
        <p:nvPicPr>
          <p:cNvPr id="6" name="Obraz 5" descr="mma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76672"/>
            <a:ext cx="3984337" cy="561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nowy1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08981" y="5013176"/>
            <a:ext cx="2735019" cy="1583651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56207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/>
              <a:t>KS Perła Olecka w swojej niedługiej historii ma na koncie kilka imprez sportowych o zasięgu ogólnopolskim i wojewódzkim m.in. </a:t>
            </a:r>
            <a:br>
              <a:rPr lang="pl-PL" b="1" dirty="0" smtClean="0"/>
            </a:br>
            <a:r>
              <a:rPr lang="pl-PL" b="1" dirty="0" smtClean="0"/>
              <a:t>Galę i amatorskie zawody </a:t>
            </a:r>
            <a:r>
              <a:rPr lang="pl-PL" b="1" dirty="0" err="1" smtClean="0"/>
              <a:t>mma</a:t>
            </a:r>
            <a:r>
              <a:rPr lang="pl-PL" b="1" dirty="0" smtClean="0"/>
              <a:t>, </a:t>
            </a:r>
            <a:r>
              <a:rPr lang="pl-PL" b="1" dirty="0" err="1" smtClean="0"/>
              <a:t>bjj</a:t>
            </a:r>
            <a:r>
              <a:rPr lang="pl-PL" b="1" dirty="0" smtClean="0"/>
              <a:t>, oraz turnieje siatkarskie. Nasze imprezy cieszą się dużą popularnością i wysokim poziomem.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plakat_interne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556792"/>
            <a:ext cx="3198819" cy="4525963"/>
          </a:xfrm>
        </p:spPr>
      </p:pic>
      <p:pic>
        <p:nvPicPr>
          <p:cNvPr id="6" name="Obraz 5" descr="Siat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3356992"/>
            <a:ext cx="4021303" cy="2844000"/>
          </a:xfrm>
          <a:prstGeom prst="rect">
            <a:avLst/>
          </a:prstGeom>
        </p:spPr>
      </p:pic>
      <p:pic>
        <p:nvPicPr>
          <p:cNvPr id="7" name="Obraz 6" descr="Plaka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976" y="476672"/>
            <a:ext cx="3972350" cy="280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sz="3600" b="1" dirty="0" smtClean="0"/>
              <a:t>Swoją działalność zawdzięczamy wyłącznie dzięki wsparciu darczyńców i aktywności członków. 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b="1" dirty="0" smtClean="0"/>
              <a:t>Zawsze chętnie bierzemy udział w akcjach społecznych, celach charytatywnych i współpracujemy z innymi organizacjami pozarządowymi. </a:t>
            </a:r>
            <a:br>
              <a:rPr lang="pl-PL" sz="3600" b="1" dirty="0" smtClean="0"/>
            </a:br>
            <a:r>
              <a:rPr lang="pl-PL" sz="3600" b="1" dirty="0" smtClean="0"/>
              <a:t>Mamy nadzieję, że nasza praca będzie owocowała licznymi sukcesami i już niedługo będziemy mogli  powiększyć Klub o nowe sekcje.</a:t>
            </a:r>
            <a:endParaRPr lang="pl-PL" sz="3600" b="1" dirty="0"/>
          </a:p>
        </p:txBody>
      </p:sp>
      <p:pic>
        <p:nvPicPr>
          <p:cNvPr id="4" name="Symbol zastępczy zawartości 3" descr="nowy1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08981" y="5013176"/>
            <a:ext cx="2735019" cy="1583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67544" y="1442973"/>
            <a:ext cx="828092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Klub Sportowy Perła Olecka powstał w kwietniu 2014 roku z inicjatywy niezrzeszonych miłośników sportu.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Klub działa na podstawie obowiązujących przepisów w szczególności: ustawy o sporcie i ustawy o stowarzyszeniach oraz uchwalonego statutu.</a:t>
            </a:r>
            <a:endParaRPr kumimoji="0" lang="pl-PL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Obraz 7" descr="nowy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9202" y="5274000"/>
            <a:ext cx="2734798" cy="158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nowy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9202" y="5274000"/>
            <a:ext cx="2734798" cy="1584000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23528" y="332656"/>
            <a:ext cx="853244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Głównym celem </a:t>
            </a: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Klubu jest rozpowszechnianie kultury fizycznej i sportu wśród mieszkańców powiatu oleckiego, w tym dzieci, młodzieży i dorosłych. Zgodnie ze statutem Klub swoje cele ma realizować poprzez:</a:t>
            </a:r>
            <a:endParaRPr kumimoji="0" lang="pl-PL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upowszechnianie i rozwijanie rekreacji fizycznej, sportu i turystyki,</a:t>
            </a:r>
            <a:endParaRPr kumimoji="0" lang="pl-PL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popularyzowanie kultury zdrowotnej i fizycznej,</a:t>
            </a:r>
            <a:endParaRPr kumimoji="0" lang="pl-PL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popularyzowanie higienicznego trybu życia,</a:t>
            </a:r>
            <a:endParaRPr kumimoji="0" lang="pl-PL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organizowanie imprez i zawodów sportowych,</a:t>
            </a:r>
            <a:endParaRPr kumimoji="0" lang="pl-PL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organizowanie treningów, obozów szkoleniowych w różnych formach dla członków oraz innych osób na terenie działania Stowarzyszenia,</a:t>
            </a:r>
            <a:endParaRPr kumimoji="0" lang="pl-PL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nowy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9202" y="5274000"/>
            <a:ext cx="2734798" cy="158400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539552" y="836712"/>
            <a:ext cx="80648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pl-PL" sz="2800" b="1" dirty="0" smtClean="0"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l-PL" sz="28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zapewnienie odpowiednich kadr trenersko-instruktorskich,</a:t>
            </a:r>
            <a:endParaRPr lang="pl-PL" sz="2800" b="1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l-PL" sz="28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zapewnienie sprzętu treningowego i materiałów szkoleniowych w ramach posiadanych środków i możliwości Klubu,</a:t>
            </a:r>
            <a:endParaRPr lang="pl-PL" sz="2800" b="1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l-PL" sz="28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współdziałanie w dziedzinie kultury fizycznej i sportu z innymi stowarzyszeniami i organizacjami.</a:t>
            </a:r>
            <a:endParaRPr lang="pl-PL" sz="28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nowy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9202" y="5274000"/>
            <a:ext cx="2734798" cy="1584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404664"/>
            <a:ext cx="846043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Klub działa jako stowarzyszenie skupiające ok 80 członków rzeczywistych i wspierających.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Władzami klubu są: Walne Zgromadzenie Członków i wybierany na cztery lata Zarząd oraz Komisja Rewizyjna</a:t>
            </a:r>
            <a:r>
              <a:rPr kumimoji="0" lang="pl-PL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pl-PL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95536" y="2656747"/>
            <a:ext cx="873816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 chwili obecnej Klub posiada 5 sekcji: </a:t>
            </a:r>
            <a:endParaRPr kumimoji="0" lang="pl-PL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dwie MMA (mieszane sztuki walki) początkująca i zaawansowana,</a:t>
            </a:r>
            <a:endParaRPr kumimoji="0" lang="pl-PL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pl-PL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bjj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(brazylijskie </a:t>
            </a:r>
            <a:r>
              <a:rPr kumimoji="0" lang="pl-PL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jju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jitsu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),</a:t>
            </a:r>
            <a:endParaRPr kumimoji="0" lang="pl-PL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dwie siatkarskie- seniorki i kinderki.</a:t>
            </a:r>
            <a:endParaRPr kumimoji="0" lang="pl-PL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772400" cy="1470025"/>
          </a:xfrm>
        </p:spPr>
        <p:txBody>
          <a:bodyPr/>
          <a:lstStyle/>
          <a:p>
            <a:r>
              <a:rPr lang="pl-PL" b="1" dirty="0" smtClean="0"/>
              <a:t>Sekcja MMA i BJJ</a:t>
            </a:r>
            <a:endParaRPr lang="pl-PL" b="1" dirty="0"/>
          </a:p>
        </p:txBody>
      </p:sp>
      <p:pic>
        <p:nvPicPr>
          <p:cNvPr id="4" name="Obraz 3" descr="11212210_684561181648487_37173230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412776"/>
            <a:ext cx="6864000" cy="51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Sekcja siatkarska seniorek</a:t>
            </a:r>
            <a:br>
              <a:rPr lang="pl-PL" b="1" dirty="0" smtClean="0"/>
            </a:br>
            <a:r>
              <a:rPr lang="pl-PL" b="1" i="1" dirty="0" smtClean="0"/>
              <a:t>NASZE</a:t>
            </a:r>
            <a:r>
              <a:rPr lang="pl-PL" b="1" dirty="0" smtClean="0"/>
              <a:t> </a:t>
            </a:r>
            <a:r>
              <a:rPr lang="pl-PL" b="1" i="1" dirty="0" smtClean="0"/>
              <a:t>PEREŁKI</a:t>
            </a:r>
            <a:endParaRPr lang="pl-PL" b="1" i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/>
          <a:lstStyle/>
          <a:p>
            <a:r>
              <a:rPr lang="pl-PL" b="1" dirty="0" smtClean="0"/>
              <a:t>Sekcja siatkarska kinderki</a:t>
            </a:r>
            <a:endParaRPr lang="pl-PL" b="1" dirty="0"/>
          </a:p>
        </p:txBody>
      </p:sp>
      <p:pic>
        <p:nvPicPr>
          <p:cNvPr id="4" name="Obraz 3" descr="20150507_18024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5280000" cy="3960000"/>
          </a:xfrm>
          <a:prstGeom prst="rect">
            <a:avLst/>
          </a:prstGeom>
        </p:spPr>
      </p:pic>
      <p:pic>
        <p:nvPicPr>
          <p:cNvPr id="5" name="Obraz 4" descr="20141125_174038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556792"/>
            <a:ext cx="3504000" cy="2628000"/>
          </a:xfrm>
          <a:prstGeom prst="rect">
            <a:avLst/>
          </a:prstGeom>
        </p:spPr>
      </p:pic>
      <p:pic>
        <p:nvPicPr>
          <p:cNvPr id="6" name="Obraz 5" descr="20150127_171229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798000"/>
            <a:ext cx="4080000" cy="30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nowy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9202" y="5274000"/>
            <a:ext cx="2734798" cy="1584000"/>
          </a:xfrm>
          <a:prstGeom prst="rect">
            <a:avLst/>
          </a:prstGeom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95536" y="548680"/>
            <a:ext cx="842493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Głównymi trenerami Klubu są: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Paweł </a:t>
            </a:r>
            <a:r>
              <a:rPr kumimoji="0" lang="pl-PL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Klimaszyński</a:t>
            </a:r>
            <a:r>
              <a:rPr kumimoji="0" lang="pl-PL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absolwent Akademii Wychowania Fizycznego w Warszawie,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Paweł Rutkowski i Martyna Gajewska absolwenci Wychowania </a:t>
            </a:r>
            <a:r>
              <a:rPr lang="pl-PL" sz="3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F</a:t>
            </a:r>
            <a:r>
              <a:rPr kumimoji="0" lang="pl-PL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izycznego w Gdańsku.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32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Klub dodatkowo wspierają wolontariusze, którzy pomagają w tworzeniu i organizacji wszelkich imprez sportowych.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336</Words>
  <Application>Microsoft Office PowerPoint</Application>
  <PresentationFormat>Pokaz na ekranie (4:3)</PresentationFormat>
  <Paragraphs>37</Paragraphs>
  <Slides>18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Klub Sportowy Perła Olecka  z siedzibą w Olecku  przy ul. Gołdpaskiej 18B/25 NIP 8471613798</vt:lpstr>
      <vt:lpstr>Prezentacja programu PowerPoint</vt:lpstr>
      <vt:lpstr>Prezentacja programu PowerPoint</vt:lpstr>
      <vt:lpstr>Prezentacja programu PowerPoint</vt:lpstr>
      <vt:lpstr>Prezentacja programu PowerPoint</vt:lpstr>
      <vt:lpstr>Sekcja MMA i BJJ</vt:lpstr>
      <vt:lpstr>Sekcja siatkarska seniorek NASZE PEREŁKI</vt:lpstr>
      <vt:lpstr>Sekcja siatkarska kinderki</vt:lpstr>
      <vt:lpstr>Prezentacja programu PowerPoint</vt:lpstr>
      <vt:lpstr>Prezentacja programu PowerPoint</vt:lpstr>
      <vt:lpstr>Prezentacja programu PowerPoint</vt:lpstr>
      <vt:lpstr>         Szczególny nacisk kładziemy na zajęcia z najmłodszymi. Praca z nimi jest dla nas wszystkich wielkim wyzwaniem. Naszym celem jest stworzenie silnych timów, których trzon będą zapewniać najmłodsi jej wychowankowie. Mając na uwadze ten fakt pragniemy, by udział młodych ludzi w imprezach sportowych miał wpływ na kształtowanie pozytywnych postaw duchowych i moralnych. Chcemy również, aby dzieci mogły poprzez sport kształtować swoją sprawność fizyczną, a dzięki rywalizacji sportowej w duchu walki fair play nawiązywać nowe przyjaźnie. </vt:lpstr>
      <vt:lpstr>Nasi najmłodsi członkowie również poprzez ciężką pracę są już znanymi w regionie zawodnikami. </vt:lpstr>
      <vt:lpstr>                   W 2015 roku przy wsparciu Gminy Olecko, możemy zrealizować zadania w zakresie upowszechniania kultury fizycznej. Od kwietnia br. prowadzimy zajęcia pod tytułem   „ Z podwórka na matę" dla dzieci od 13 roku życia, młodzieży i dorosłych. Od września Nasz Klub ma realizować drugi projekt dla dzieci klas I-III "Siatkówka szansą dzieci z Olecka".  </vt:lpstr>
      <vt:lpstr>Prezentacja programu PowerPoint</vt:lpstr>
      <vt:lpstr>         KS Perła Olecka w swojej niedługiej historii ma na koncie kilka imprez sportowych o zasięgu ogólnopolskim i wojewódzkim m.in.  Galę i amatorskie zawody mma, bjj, oraz turnieje siatkarskie. Nasze imprezy cieszą się dużą popularnością i wysokim poziomem. </vt:lpstr>
      <vt:lpstr>Prezentacja programu PowerPoint</vt:lpstr>
      <vt:lpstr>      Swoją działalność zawdzięczamy wyłącznie dzięki wsparciu darczyńców i aktywności członków.  Zawsze chętnie bierzemy udział w akcjach społecznych, celach charytatywnych i współpracujemy z innymi organizacjami pozarządowymi.  Mamy nadzieję, że nasza praca będzie owocowała licznymi sukcesami i już niedługo będziemy mogli  powiększyć Klub o nowe sekcje.</vt:lpstr>
    </vt:vector>
  </TitlesOfParts>
  <Company>Acer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Klub Sportowy Perła Olecka z siedzibą w Olecku przy ul. Gołdpaskiej 18B/25 NIP</dc:title>
  <dc:creator>Acer</dc:creator>
  <cp:lastModifiedBy>Lenovo</cp:lastModifiedBy>
  <cp:revision>20</cp:revision>
  <dcterms:created xsi:type="dcterms:W3CDTF">2015-05-06T07:18:55Z</dcterms:created>
  <dcterms:modified xsi:type="dcterms:W3CDTF">2015-05-11T06:50:49Z</dcterms:modified>
</cp:coreProperties>
</file>