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-120" y="-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owołanie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Powiatowej Rady Działalności Pożytku Publicznego w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</a:rPr>
              <a:t>Olecku</a:t>
            </a:r>
            <a:endParaRPr lang="pl-P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/>
            <a:r>
              <a:rPr lang="pl-PL" dirty="0" smtClean="0"/>
              <a:t>Olecko, 13 maja 2015 r.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3" y="440354"/>
            <a:ext cx="1876190" cy="628571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6674" y="507020"/>
            <a:ext cx="1971429" cy="561905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2589213" y="1231955"/>
            <a:ext cx="85638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Projekt „Standardy współpracy międzysektorowej w powiecie oleckim</a:t>
            </a:r>
            <a:r>
              <a:rPr lang="pl-PL" sz="1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’’</a:t>
            </a:r>
            <a:r>
              <a:rPr lang="pl-PL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l-PL" sz="1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współfinansowany </a:t>
            </a:r>
            <a:r>
              <a:rPr lang="pl-PL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jest ze środków Unii Europejskiej w ramach Europejskiego Funduszu Społecznego</a:t>
            </a:r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1285" y="5903662"/>
            <a:ext cx="3514286" cy="8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95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197735"/>
            <a:ext cx="8915400" cy="4713487"/>
          </a:xfrm>
        </p:spPr>
        <p:txBody>
          <a:bodyPr/>
          <a:lstStyle/>
          <a:p>
            <a:pPr algn="just"/>
            <a:r>
              <a:rPr lang="pl-PL" sz="2000" dirty="0"/>
              <a:t>Każdy z kandydatów ma prawo oddania 5 głosów na karcie do głosowania, zawierającej nazwiska wszystkich zgłoszonych kandydatów. Głos uznaje się za nieważny, jeżeli kandydat wskaże więcej niż 5 kandydatów.</a:t>
            </a:r>
          </a:p>
          <a:p>
            <a:pPr algn="just"/>
            <a:r>
              <a:rPr lang="pl-PL" sz="2000" dirty="0"/>
              <a:t>Z przeprowadzonego głosowania komisja sporządza protokół, który stanowi dla Zarządu podstawę wyboru kandydatów</a:t>
            </a:r>
            <a:r>
              <a:rPr lang="pl-PL" sz="2000" dirty="0" smtClean="0"/>
              <a:t>.</a:t>
            </a:r>
            <a:endParaRPr lang="pl-PL" sz="2000" dirty="0"/>
          </a:p>
          <a:p>
            <a:pPr algn="just"/>
            <a:r>
              <a:rPr lang="pl-PL" sz="2000" dirty="0"/>
              <a:t>W przypadku, gdy dwóch kandydatów otrzyma tą samą liczbę głosów przewodniczący zarządza II turę wyborów.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38115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901521"/>
            <a:ext cx="8915400" cy="5009701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W skład Powiatowej Rady Zarząd powoła kandydatów, którzy otrzymają najwyższą liczbę głosów, kierując się zasadą reprezentatywności poszczególnych gmin, tj.:</a:t>
            </a:r>
          </a:p>
          <a:p>
            <a:pPr algn="just">
              <a:buFont typeface="+mj-lt"/>
              <a:buAutoNum type="arabicParenR"/>
            </a:pPr>
            <a:r>
              <a:rPr lang="pl-PL" sz="2000" dirty="0" smtClean="0"/>
              <a:t>kandydata </a:t>
            </a:r>
            <a:r>
              <a:rPr lang="pl-PL" sz="2000" dirty="0"/>
              <a:t>organizacji pozarządowej z Gminy Olecko,</a:t>
            </a:r>
          </a:p>
          <a:p>
            <a:pPr algn="just">
              <a:buFont typeface="+mj-lt"/>
              <a:buAutoNum type="arabicParenR"/>
            </a:pPr>
            <a:r>
              <a:rPr lang="pl-PL" sz="2000" dirty="0" smtClean="0"/>
              <a:t>kandydata </a:t>
            </a:r>
            <a:r>
              <a:rPr lang="pl-PL" sz="2000" dirty="0"/>
              <a:t>organizacji pozarządowej z Gminy Kowale Oleckie,</a:t>
            </a:r>
          </a:p>
          <a:p>
            <a:pPr algn="just">
              <a:buFont typeface="+mj-lt"/>
              <a:buAutoNum type="arabicParenR"/>
            </a:pPr>
            <a:r>
              <a:rPr lang="pl-PL" sz="2000" dirty="0" smtClean="0"/>
              <a:t>kandydata </a:t>
            </a:r>
            <a:r>
              <a:rPr lang="pl-PL" sz="2000" dirty="0"/>
              <a:t>organizacji pozarządowej z Gminy Świętajno,</a:t>
            </a:r>
          </a:p>
          <a:p>
            <a:pPr algn="just">
              <a:buFont typeface="+mj-lt"/>
              <a:buAutoNum type="arabicParenR"/>
            </a:pPr>
            <a:r>
              <a:rPr lang="pl-PL" sz="2000" dirty="0" smtClean="0"/>
              <a:t>kandydata </a:t>
            </a:r>
            <a:r>
              <a:rPr lang="pl-PL" sz="2000" dirty="0"/>
              <a:t>organizacji pozarządowej z Gminy Wieliczki,</a:t>
            </a:r>
          </a:p>
          <a:p>
            <a:pPr algn="just">
              <a:buFont typeface="+mj-lt"/>
              <a:buAutoNum type="arabicParenR"/>
            </a:pPr>
            <a:r>
              <a:rPr lang="pl-PL" sz="2000" dirty="0" smtClean="0"/>
              <a:t>kandydata </a:t>
            </a:r>
            <a:r>
              <a:rPr lang="pl-PL" sz="2000" dirty="0"/>
              <a:t>z najwyższą liczbą głosów niezależnie od tego, którą gminę reprezentuje</a:t>
            </a:r>
            <a:r>
              <a:rPr lang="pl-PL" sz="2000" dirty="0" smtClean="0"/>
              <a:t>.</a:t>
            </a:r>
            <a:endParaRPr lang="pl-PL" sz="2000" dirty="0"/>
          </a:p>
          <a:p>
            <a:pPr algn="just"/>
            <a:r>
              <a:rPr lang="pl-PL" sz="2000" dirty="0"/>
              <a:t>W przypadku braku kandydata organizacji pozarządowej z którejkolwiek gminy obowiązuje zasada, że członkiem Rady zostanie kandydat z najwyższą liczbą głosów niezależnie od tego, którą gminę reprezentuje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6347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927279"/>
            <a:ext cx="8915400" cy="4983943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Wskazanie i wybór przedstawicieli powinno odbyć się w terminie 30 dni od wejścia w życie w/w Trybu</a:t>
            </a:r>
            <a:r>
              <a:rPr lang="pl-PL" sz="2000" dirty="0" smtClean="0"/>
              <a:t>.</a:t>
            </a:r>
            <a:endParaRPr lang="pl-PL" sz="2000" dirty="0"/>
          </a:p>
          <a:p>
            <a:pPr algn="just"/>
            <a:r>
              <a:rPr lang="pl-PL" sz="2000" dirty="0"/>
              <a:t>Rekomendacji na członka Powiatowej Rady dokonuje organizacja pozarządowa, posiadająca swoją siedzibą, jednostkę terenową lub oddział na terenie powiatu oleckiego</a:t>
            </a:r>
            <a:r>
              <a:rPr lang="pl-PL" sz="2000" dirty="0" smtClean="0"/>
              <a:t>.</a:t>
            </a:r>
            <a:endParaRPr lang="pl-PL" sz="2000" dirty="0"/>
          </a:p>
          <a:p>
            <a:pPr algn="just"/>
            <a:r>
              <a:rPr lang="pl-PL" sz="2000" dirty="0"/>
              <a:t>Każda organizacja pozarządowa może udzielić rekomendacji tylko jednemu kandydatowi. W przypadku udzielenia rekomendacji więcej niż jednemu kandydatowi, wszystkie rekomendacje uznaje się za nieważne</a:t>
            </a:r>
            <a:r>
              <a:rPr lang="pl-PL" sz="2000" dirty="0" smtClean="0"/>
              <a:t>.</a:t>
            </a:r>
            <a:endParaRPr lang="pl-PL" sz="2000" dirty="0"/>
          </a:p>
          <a:p>
            <a:pPr algn="just"/>
            <a:r>
              <a:rPr lang="pl-PL" sz="2000" dirty="0"/>
              <a:t>Wyłonienie kandydatów organizacji pozarządowych na członków Powiatowej Rady odbywa się z uwzględnieniem zasady reprezentatywności poszczególnych gmin powiatu </a:t>
            </a:r>
            <a:r>
              <a:rPr lang="pl-PL" sz="2000" dirty="0" smtClean="0"/>
              <a:t>oleckiego.</a:t>
            </a:r>
            <a:endParaRPr lang="pl-PL" sz="2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8393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2800" dirty="0" smtClean="0"/>
              <a:t>Dziękuję za uwagę</a:t>
            </a:r>
            <a:r>
              <a:rPr lang="pl-PL" dirty="0" smtClean="0"/>
              <a:t>.</a:t>
            </a:r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Monika Chmielewska-</a:t>
            </a:r>
            <a:r>
              <a:rPr lang="pl-PL" dirty="0" err="1" smtClean="0"/>
              <a:t>Sujata</a:t>
            </a:r>
            <a:endParaRPr lang="pl-PL" dirty="0" smtClean="0"/>
          </a:p>
          <a:p>
            <a:pPr marL="0" indent="0" algn="ctr">
              <a:buNone/>
            </a:pPr>
            <a:endParaRPr lang="pl-PL" dirty="0" smtClean="0"/>
          </a:p>
          <a:p>
            <a:pPr marL="0" indent="0" algn="ctr">
              <a:buNone/>
            </a:pPr>
            <a:r>
              <a:rPr lang="pl-PL" dirty="0" smtClean="0"/>
              <a:t>Fundacja Rozwoju Ziemi Oleckiej</a:t>
            </a:r>
          </a:p>
          <a:p>
            <a:pPr marL="0" indent="0" algn="ctr">
              <a:buNone/>
            </a:pPr>
            <a:r>
              <a:rPr lang="pl-PL" dirty="0" smtClean="0"/>
              <a:t>19-400 Olecko, Pl. Wolności 2</a:t>
            </a:r>
          </a:p>
          <a:p>
            <a:pPr marL="0" indent="0" algn="ctr">
              <a:buNone/>
            </a:pPr>
            <a:r>
              <a:rPr lang="pl-PL" dirty="0" smtClean="0"/>
              <a:t>Tel. 87 520 21 59, e-mail: biuro@fundacja.olecko.pl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034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66485" y="562376"/>
            <a:ext cx="8915400" cy="5838423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Założenia i </a:t>
            </a:r>
            <a:r>
              <a:rPr lang="pl-PL" dirty="0" smtClean="0"/>
              <a:t>projekt dokumentu, określającego tryb </a:t>
            </a:r>
            <a:r>
              <a:rPr lang="pl-PL" dirty="0"/>
              <a:t>powoływania członków oraz </a:t>
            </a:r>
            <a:r>
              <a:rPr lang="pl-PL" dirty="0" smtClean="0"/>
              <a:t>organizację </a:t>
            </a:r>
            <a:r>
              <a:rPr lang="pl-PL" dirty="0"/>
              <a:t>i tryb działania Powiatowej Rady Działalności Pożytku Publicznego w </a:t>
            </a:r>
            <a:r>
              <a:rPr lang="pl-PL" dirty="0" smtClean="0"/>
              <a:t>Olecku </a:t>
            </a:r>
            <a:r>
              <a:rPr lang="pl-PL" dirty="0"/>
              <a:t>zostały opracowane w ramach projektu „Dialog obywatelski sieci powiatów mazurskich</a:t>
            </a:r>
            <a:r>
              <a:rPr lang="pl-PL" dirty="0" smtClean="0"/>
              <a:t>” współfinansowanego przez Unię Europejską ze środków Europejskiego Funduszu Społecznego.</a:t>
            </a:r>
          </a:p>
          <a:p>
            <a:pPr algn="just"/>
            <a:r>
              <a:rPr lang="pl-PL" dirty="0"/>
              <a:t>Projekt realizowany jest przez Fundację Rozwoju Ziemi Oleckiej w partnerstwie z Fundacją </a:t>
            </a:r>
            <a:r>
              <a:rPr lang="pl-PL" dirty="0" err="1"/>
              <a:t>Cultura</a:t>
            </a:r>
            <a:r>
              <a:rPr lang="pl-PL" dirty="0"/>
              <a:t> </a:t>
            </a:r>
            <a:r>
              <a:rPr lang="pl-PL" dirty="0" err="1"/>
              <a:t>CiviCa</a:t>
            </a:r>
            <a:r>
              <a:rPr lang="pl-PL" dirty="0"/>
              <a:t> z Giżycka i ze Stowarzyszeniem ADELFI z Ełku.</a:t>
            </a:r>
          </a:p>
          <a:p>
            <a:pPr algn="just"/>
            <a:r>
              <a:rPr lang="pl-PL" dirty="0"/>
              <a:t>Okres realizacji 1 września 2015 r. – 30 czerwca 2015 r</a:t>
            </a:r>
            <a:r>
              <a:rPr lang="pl-PL" dirty="0" smtClean="0"/>
              <a:t>.</a:t>
            </a:r>
          </a:p>
          <a:p>
            <a:pPr algn="just"/>
            <a:r>
              <a:rPr lang="pl-PL" dirty="0"/>
              <a:t>W projekcie uczestniczą przedstawiciele organizacji pozarządowych i samorządów lokalnych z terenu powiatów:</a:t>
            </a:r>
          </a:p>
          <a:p>
            <a:pPr marL="0" indent="0">
              <a:buNone/>
            </a:pPr>
            <a:r>
              <a:rPr lang="pl-PL" dirty="0" smtClean="0"/>
              <a:t>			 - oleckiego</a:t>
            </a:r>
            <a:r>
              <a:rPr lang="pl-PL" dirty="0"/>
              <a:t>					- </a:t>
            </a:r>
            <a:r>
              <a:rPr lang="pl-PL" dirty="0" smtClean="0"/>
              <a:t>węgorzewskiego	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  			 - ełckiego					- </a:t>
            </a:r>
            <a:r>
              <a:rPr lang="pl-PL" dirty="0" err="1" smtClean="0"/>
              <a:t>piskiego</a:t>
            </a:r>
            <a:endParaRPr lang="pl-PL" dirty="0"/>
          </a:p>
          <a:p>
            <a:pPr marL="0" indent="0">
              <a:buNone/>
            </a:pPr>
            <a:r>
              <a:rPr lang="pl-PL" dirty="0" smtClean="0"/>
              <a:t>			 - giżyckiego				- mrągowskiego</a:t>
            </a:r>
          </a:p>
          <a:p>
            <a:pPr algn="just"/>
            <a:r>
              <a:rPr lang="pl-PL" dirty="0" smtClean="0"/>
              <a:t>W ramach projektu uczestnicy pracowali przede wszystkim nad kwestiami związanymi z powołaniem rad działalności pożytku publicznego, regulaminami działania tych rad w w/w powiatach oraz nad kwestiami jakimi w przyszłości taka rada miałaby się zajmować.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328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Czym jest Rada Działalności Pożytku Publicznego?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/>
              <a:t>Rada Działalności Pożytku Publicznego (RDPP) to grono konsultacyjno-doradcze, którego rolą jest konsultowanie, opiniowanie dokumentów dla potrzeb organu jednostki administracyjnej, przy której ta rada działa. </a:t>
            </a:r>
          </a:p>
          <a:p>
            <a:pPr algn="just"/>
            <a:r>
              <a:rPr lang="pl-PL" sz="2000" dirty="0"/>
              <a:t>Rada ta składa się z przedstawicieli organizacji pozarządowych i podmiotów, o których mowa w art. 3, ust 3 ustawy oraz z reprezentantów administracji publicznej. Dzięki temu na forum rady prezentowane są stanowiska i poglądy partnerów i jest szansa wypracowywanie </a:t>
            </a:r>
            <a:r>
              <a:rPr lang="pl-PL" sz="2000" dirty="0" err="1"/>
              <a:t>consensusu</a:t>
            </a:r>
            <a:r>
              <a:rPr lang="pl-PL" sz="2000" dirty="0"/>
              <a:t>, który uwzględnia racje stron</a:t>
            </a:r>
            <a:r>
              <a:rPr lang="pl-PL" sz="2000" dirty="0" smtClean="0"/>
              <a:t>.</a:t>
            </a:r>
          </a:p>
          <a:p>
            <a:pPr algn="just"/>
            <a:r>
              <a:rPr lang="pl-PL" sz="2000" dirty="0" smtClean="0"/>
              <a:t>Kadencja Powiatowej </a:t>
            </a:r>
            <a:r>
              <a:rPr lang="pl-PL" sz="2000" dirty="0"/>
              <a:t>R</a:t>
            </a:r>
            <a:r>
              <a:rPr lang="pl-PL" sz="2000" dirty="0" smtClean="0"/>
              <a:t>ady trwa 2 lata.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39833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068946"/>
            <a:ext cx="8915400" cy="4842276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Celem, dla którego powołuje się RDPP </a:t>
            </a:r>
            <a:r>
              <a:rPr lang="pl-PL" sz="2000" dirty="0" smtClean="0"/>
              <a:t>powinno </a:t>
            </a:r>
            <a:r>
              <a:rPr lang="pl-PL" sz="2000" dirty="0"/>
              <a:t>być wzmocnienie roli organizacji pozarządowych w dokonywaniu zmian służących pełniejszej realizacji konstytucyjnej zasady pomocniczości, rozumianej jako efektywne wykorzystywanie zasobów i potencjału społeczności lokalnej, zarówno poprzez kreowanie polityk publicznych, jak i realizację zadań  ze sfery pożytku publicznego.</a:t>
            </a:r>
          </a:p>
          <a:p>
            <a:pPr algn="just"/>
            <a:r>
              <a:rPr lang="pl-PL" sz="2000" dirty="0"/>
              <a:t>Wartości, na których powinno opierać się działanie RDPP, to: dobro wspólne i niezależność oraz partnerstwo, odpowiedzialność, partycypacja.</a:t>
            </a:r>
          </a:p>
          <a:p>
            <a:pPr algn="just"/>
            <a:r>
              <a:rPr lang="pl-PL" sz="2000" dirty="0"/>
              <a:t>Warunkiem powołania rady jest wniosek organizacji pozarządowych. </a:t>
            </a:r>
          </a:p>
          <a:p>
            <a:pPr algn="just"/>
            <a:r>
              <a:rPr lang="pl-PL" sz="2000" dirty="0"/>
              <a:t>W powiecie oleckim taki wniosek został złożony. Podpisało się pod nim 31 organizacji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0550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732724"/>
          </a:xfrm>
        </p:spPr>
        <p:txBody>
          <a:bodyPr>
            <a:noAutofit/>
          </a:bodyPr>
          <a:lstStyle/>
          <a:p>
            <a:r>
              <a:rPr lang="pl-PL" sz="2400" b="1" dirty="0"/>
              <a:t>Konsultacje projektu uchwały Rady Powiatu w Olecku w sprawie określenia trybu powoływania </a:t>
            </a:r>
            <a:r>
              <a:rPr lang="pl-PL" sz="2400" b="1" dirty="0" smtClean="0"/>
              <a:t>(…) </a:t>
            </a:r>
            <a:r>
              <a:rPr lang="pl-PL" sz="2400" b="1" dirty="0"/>
              <a:t>Powiatowej Rady Działalności Pożytku Publicznego w Olecku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240924"/>
            <a:ext cx="8915400" cy="3670297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W </a:t>
            </a:r>
            <a:r>
              <a:rPr lang="pl-PL" sz="2000" dirty="0" smtClean="0"/>
              <a:t>efekcie omówionych wcześniej działań w </a:t>
            </a:r>
            <a:r>
              <a:rPr lang="pl-PL" sz="2000" dirty="0"/>
              <a:t>chwili obecnej,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tj</a:t>
            </a:r>
            <a:r>
              <a:rPr lang="pl-PL" sz="2000" dirty="0"/>
              <a:t>. w okresie </a:t>
            </a:r>
            <a:r>
              <a:rPr lang="pl-PL" sz="2000" b="1" dirty="0"/>
              <a:t>od 30 kwietnia 2015 r. – 22 maja 2015 r. </a:t>
            </a:r>
            <a:r>
              <a:rPr lang="pl-PL" sz="2000" dirty="0"/>
              <a:t>prowadzone są konsultacje projektu uchwały Rady Powiatu w Olecku w sprawie określenia trybu powoływania członków oraz organizacji i trybu działania Powiatowej Rady Działalności Pożytku Publicznego w Olecku. </a:t>
            </a:r>
            <a:endParaRPr lang="pl-PL" sz="2000" dirty="0" smtClean="0"/>
          </a:p>
          <a:p>
            <a:pPr algn="just"/>
            <a:r>
              <a:rPr lang="pl-PL" sz="2000" dirty="0" smtClean="0"/>
              <a:t>Celem </a:t>
            </a:r>
            <a:r>
              <a:rPr lang="pl-PL" sz="2000" dirty="0"/>
              <a:t>konsultacji jest zebranie opinii w związku w przygotowaniem uchwały Rady Powiatu w Olecku w w/w sprawie.</a:t>
            </a:r>
          </a:p>
        </p:txBody>
      </p:sp>
    </p:spTree>
    <p:extLst>
      <p:ext uri="{BB962C8B-B14F-4D97-AF65-F5344CB8AC3E}">
        <p14:creationId xmlns:p14="http://schemas.microsoft.com/office/powerpoint/2010/main" val="20569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695459"/>
            <a:ext cx="8915400" cy="5499279"/>
          </a:xfrm>
        </p:spPr>
        <p:txBody>
          <a:bodyPr>
            <a:noAutofit/>
          </a:bodyPr>
          <a:lstStyle/>
          <a:p>
            <a:pPr algn="just"/>
            <a:r>
              <a:rPr lang="pl-PL" sz="2000" dirty="0"/>
              <a:t>Projekt uchwały Rady Powiatu w Olecku w/w sprawie jest dostępny na www.powiat.olecko.pl w zakładce „Aktualności/ Organizacje pozarządowe” i www.spolecko.bip.doc.pl w zakładce „Organizacje pozarządowe”.</a:t>
            </a:r>
          </a:p>
          <a:p>
            <a:pPr algn="just"/>
            <a:r>
              <a:rPr lang="pl-PL" sz="2000" dirty="0"/>
              <a:t>Uwagi i opinie należy kierować w formie pisemnej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za </a:t>
            </a:r>
            <a:r>
              <a:rPr lang="pl-PL" sz="2000" dirty="0"/>
              <a:t>pośrednictwem:</a:t>
            </a:r>
          </a:p>
          <a:p>
            <a:pPr marL="0" indent="0" algn="just">
              <a:buNone/>
            </a:pPr>
            <a:r>
              <a:rPr lang="pl-PL" sz="2000" dirty="0" smtClean="0"/>
              <a:t>	- </a:t>
            </a:r>
            <a:r>
              <a:rPr lang="pl-PL" sz="2000" dirty="0"/>
              <a:t>poczty elektronicznej na starostwo@powiat.olecko.pl lub </a:t>
            </a:r>
            <a:r>
              <a:rPr lang="pl-PL" sz="2000" dirty="0" smtClean="0"/>
              <a:t>		 	turowska@powiat.olecko.pl</a:t>
            </a:r>
            <a:r>
              <a:rPr lang="pl-PL" sz="2000" dirty="0"/>
              <a:t>,</a:t>
            </a:r>
          </a:p>
          <a:p>
            <a:pPr marL="0" indent="0" algn="just">
              <a:buNone/>
            </a:pPr>
            <a:r>
              <a:rPr lang="pl-PL" sz="2000" dirty="0" smtClean="0"/>
              <a:t>	- </a:t>
            </a:r>
            <a:r>
              <a:rPr lang="pl-PL" sz="2000" dirty="0"/>
              <a:t>poczty tradycyjnej na adres Starostwo Powiatowe w Olecku,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	ul</a:t>
            </a:r>
            <a:r>
              <a:rPr lang="pl-PL" sz="2000" dirty="0"/>
              <a:t>. </a:t>
            </a:r>
            <a:r>
              <a:rPr lang="pl-PL" sz="2000" dirty="0" smtClean="0"/>
              <a:t>	Kolejowa 	32</a:t>
            </a:r>
            <a:r>
              <a:rPr lang="pl-PL" sz="2000" dirty="0"/>
              <a:t>, 19-400 Olecko,</a:t>
            </a:r>
          </a:p>
          <a:p>
            <a:pPr marL="0" indent="0" algn="just">
              <a:buNone/>
            </a:pPr>
            <a:r>
              <a:rPr lang="pl-PL" sz="2000" dirty="0" smtClean="0"/>
              <a:t>	- </a:t>
            </a:r>
            <a:r>
              <a:rPr lang="pl-PL" sz="2000" dirty="0"/>
              <a:t>faksem na numer 87 520 32 19</a:t>
            </a:r>
          </a:p>
          <a:p>
            <a:pPr marL="0" indent="0" algn="just">
              <a:buNone/>
            </a:pPr>
            <a:r>
              <a:rPr lang="pl-PL" sz="2000" dirty="0" smtClean="0"/>
              <a:t>	na </a:t>
            </a:r>
            <a:r>
              <a:rPr lang="pl-PL" sz="2000" dirty="0"/>
              <a:t>formularzu zgłaszania uwag i opinii w terminie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	od </a:t>
            </a:r>
            <a:r>
              <a:rPr lang="pl-PL" sz="2000" dirty="0"/>
              <a:t>30 kwietnia </a:t>
            </a:r>
            <a:r>
              <a:rPr lang="pl-PL" sz="2000" dirty="0" smtClean="0"/>
              <a:t>	2015 </a:t>
            </a:r>
            <a:r>
              <a:rPr lang="pl-PL" sz="2000" dirty="0"/>
              <a:t>r. do </a:t>
            </a:r>
            <a:r>
              <a:rPr lang="pl-PL" sz="2000" dirty="0" smtClean="0"/>
              <a:t>	22 </a:t>
            </a:r>
            <a:r>
              <a:rPr lang="pl-PL" sz="2000" dirty="0"/>
              <a:t>maja 2015 r. </a:t>
            </a:r>
          </a:p>
          <a:p>
            <a:pPr marL="0" indent="0" algn="just">
              <a:buNone/>
            </a:pPr>
            <a:r>
              <a:rPr lang="pl-PL" sz="2000" dirty="0" smtClean="0"/>
              <a:t>	O </a:t>
            </a:r>
            <a:r>
              <a:rPr lang="pl-PL" sz="2000" dirty="0"/>
              <a:t>terminie decyduje data wpływu do Starostwa Powiatowego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	w 	Olecku</a:t>
            </a:r>
            <a:r>
              <a:rPr lang="pl-P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038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797118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Założenia </a:t>
            </a:r>
            <a:r>
              <a:rPr lang="pl-PL" sz="2800" b="1" dirty="0"/>
              <a:t>projektu dokumentu pn. </a:t>
            </a:r>
            <a:r>
              <a:rPr lang="pl-PL" sz="2800" b="1" dirty="0" smtClean="0"/>
              <a:t>„Tryb </a:t>
            </a:r>
            <a:r>
              <a:rPr lang="pl-PL" sz="2800" b="1" dirty="0"/>
              <a:t>powoływania członków oraz organizacja i tryb działania Powiatowej Rady Działalności Pożytku Publicznego w </a:t>
            </a:r>
            <a:r>
              <a:rPr lang="pl-PL" sz="2800" b="1" dirty="0" smtClean="0"/>
              <a:t>Olecku”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532845"/>
            <a:ext cx="8915400" cy="3777622"/>
          </a:xfrm>
        </p:spPr>
        <p:txBody>
          <a:bodyPr/>
          <a:lstStyle/>
          <a:p>
            <a:pPr algn="just"/>
            <a:r>
              <a:rPr lang="pl-PL" sz="2000" dirty="0"/>
              <a:t>Zgodnie z założeniami projektu dokumentu pn. Tryb powoływania członków oraz organizacja i tryb działania Powiatowej Rady Działalności Pożytku Publicznego w Olecku. Rada składać się będzie z 9 członków, w tym: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2 </a:t>
            </a:r>
            <a:r>
              <a:rPr lang="pl-PL" sz="2000" dirty="0"/>
              <a:t>przedstawicieli Rady Powiatu (których wskazuje Przewodniczący Rady </a:t>
            </a:r>
            <a:r>
              <a:rPr lang="pl-PL" sz="2000" dirty="0" smtClean="0"/>
              <a:t>	Powiatu</a:t>
            </a:r>
            <a:r>
              <a:rPr lang="pl-PL" sz="2000" dirty="0"/>
              <a:t>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2 </a:t>
            </a:r>
            <a:r>
              <a:rPr lang="pl-PL" sz="2000" dirty="0"/>
              <a:t>przedstawicieli Zarządu (których wskazuje Starosta),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5 </a:t>
            </a:r>
            <a:r>
              <a:rPr lang="pl-PL" sz="2000" dirty="0"/>
              <a:t>przedstawicieli organizacji pozarządowych prowadzących działalność </a:t>
            </a:r>
            <a:r>
              <a:rPr lang="pl-PL" sz="2000" dirty="0" smtClean="0"/>
              <a:t>	na </a:t>
            </a:r>
            <a:r>
              <a:rPr lang="pl-PL" sz="2000" dirty="0"/>
              <a:t>terenie powiatu oleckiego (wskazują przedstawiciele organizacji </a:t>
            </a:r>
            <a:r>
              <a:rPr lang="pl-PL" sz="2000" dirty="0" smtClean="0"/>
              <a:t>	pozarządowych</a:t>
            </a:r>
            <a:r>
              <a:rPr lang="pl-PL" sz="2000" dirty="0"/>
              <a:t>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8934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396029" y="1193442"/>
            <a:ext cx="8915400" cy="3777622"/>
          </a:xfrm>
        </p:spPr>
        <p:txBody>
          <a:bodyPr/>
          <a:lstStyle/>
          <a:p>
            <a:pPr algn="just"/>
            <a:r>
              <a:rPr lang="pl-PL" sz="2000" dirty="0"/>
              <a:t>Zgłoszenie kandydatów organizacji pozarządowych odbywa się na podstawie: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karty </a:t>
            </a:r>
            <a:r>
              <a:rPr lang="pl-PL" sz="2000" dirty="0"/>
              <a:t>zgłoszenia kandydata do Powiatowej Rady,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rekomendacji </a:t>
            </a:r>
            <a:r>
              <a:rPr lang="pl-PL" sz="2000" dirty="0"/>
              <a:t>dla kandydata do Powiatowej Rady,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2000" dirty="0" smtClean="0"/>
              <a:t>oświadczenia </a:t>
            </a:r>
            <a:r>
              <a:rPr lang="pl-PL" sz="2000" dirty="0"/>
              <a:t>kandydata, że wyraża zgodę na kandydowanie do Rady.</a:t>
            </a:r>
          </a:p>
          <a:p>
            <a:pPr algn="just"/>
            <a:r>
              <a:rPr lang="pl-PL" sz="2000" dirty="0"/>
              <a:t>Termin składania zgłoszeń nie może być krótszy niż 14 dni.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8476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489397"/>
            <a:ext cx="8915400" cy="5421825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Po zakończeniu naboru Starosta: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dirty="0" smtClean="0"/>
              <a:t>niezwłocznie </a:t>
            </a:r>
            <a:r>
              <a:rPr lang="pl-PL" dirty="0"/>
              <a:t>publikuje listę kandydatów organizacji pozarządowych na stronie internetowej Starostwa Powiatowego w Olecku, w Biuletynie Informacji Publicznej i zamieszcza na tablicy ogłoszeń Starostwa Powiatowego w Olecku;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dirty="0" smtClean="0"/>
              <a:t>w </a:t>
            </a:r>
            <a:r>
              <a:rPr lang="pl-PL" dirty="0"/>
              <a:t>terminie 7 dni zwołuje zebranie wszystkich kandydatów, wysyłając imienne zawiadomienia</a:t>
            </a:r>
            <a:r>
              <a:rPr lang="pl-PL" dirty="0" smtClean="0"/>
              <a:t>.</a:t>
            </a:r>
            <a:endParaRPr lang="pl-PL" dirty="0"/>
          </a:p>
          <a:p>
            <a:pPr algn="just"/>
            <a:r>
              <a:rPr lang="pl-PL" dirty="0"/>
              <a:t>W zebraniu tym mają prawo wziąć udział członkowie organizacji pozarządowych, prowadzących działalność na terenie powiatu oleckiego. (mają prawo głosować czy tylko jako obserwatorzy</a:t>
            </a:r>
            <a:r>
              <a:rPr lang="pl-PL" dirty="0" smtClean="0"/>
              <a:t>?)</a:t>
            </a:r>
            <a:endParaRPr lang="pl-PL" dirty="0"/>
          </a:p>
          <a:p>
            <a:pPr algn="just"/>
            <a:r>
              <a:rPr lang="pl-PL" dirty="0"/>
              <a:t>Uczestnicy zebrania wybierają spośród siebie w głosowaniu jawnym przewodniczącego i komisję skrutacyjną. Przewodniczący prowadzi zebranie i moderuje dyskusję, a komisja sprawuje nadzór nad prawidłowym przebiegiem wyborów do Rady</a:t>
            </a:r>
            <a:r>
              <a:rPr lang="pl-PL" dirty="0" smtClean="0"/>
              <a:t>.</a:t>
            </a:r>
            <a:endParaRPr lang="pl-PL" dirty="0"/>
          </a:p>
          <a:p>
            <a:pPr algn="just"/>
            <a:r>
              <a:rPr lang="pl-PL" dirty="0"/>
              <a:t>Na zebraniu następuje autoprezentacja kandydatów, a następnie zostaje ogłoszone głosowanie tajne.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1449791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878</Words>
  <Application>Microsoft Office PowerPoint</Application>
  <PresentationFormat>Niestandardowy</PresentationFormat>
  <Paragraphs>68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Smuga</vt:lpstr>
      <vt:lpstr>Powołanie Powiatowej Rady Działalności Pożytku Publicznego w Olecku</vt:lpstr>
      <vt:lpstr>Prezentacja programu PowerPoint</vt:lpstr>
      <vt:lpstr>Czym jest Rada Działalności Pożytku Publicznego?</vt:lpstr>
      <vt:lpstr>Prezentacja programu PowerPoint</vt:lpstr>
      <vt:lpstr>Konsultacje projektu uchwały Rady Powiatu w Olecku w sprawie określenia trybu powoływania (…) Powiatowej Rady Działalności Pożytku Publicznego w Olecku</vt:lpstr>
      <vt:lpstr>Prezentacja programu PowerPoint</vt:lpstr>
      <vt:lpstr>Założenia projektu dokumentu pn. „Tryb powoływania członków oraz organizacja i tryb działania Powiatowej Rady Działalności Pożytku Publicznego w Olecku”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Powołanie Powiatowej Rady Działalności Pożytku Publicznego w Olecku</dc:title>
  <dc:creator>Admin</dc:creator>
  <cp:lastModifiedBy>Lenovo</cp:lastModifiedBy>
  <cp:revision>7</cp:revision>
  <dcterms:created xsi:type="dcterms:W3CDTF">2015-05-12T08:46:49Z</dcterms:created>
  <dcterms:modified xsi:type="dcterms:W3CDTF">2015-05-12T12:07:26Z</dcterms:modified>
</cp:coreProperties>
</file>